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03" r:id="rId3"/>
    <p:sldId id="307" r:id="rId4"/>
    <p:sldId id="304" r:id="rId5"/>
    <p:sldId id="305" r:id="rId6"/>
    <p:sldId id="306" r:id="rId7"/>
    <p:sldId id="258" r:id="rId8"/>
    <p:sldId id="257" r:id="rId9"/>
    <p:sldId id="263" r:id="rId10"/>
    <p:sldId id="260" r:id="rId11"/>
    <p:sldId id="266" r:id="rId12"/>
    <p:sldId id="261" r:id="rId13"/>
    <p:sldId id="262" r:id="rId14"/>
    <p:sldId id="264" r:id="rId15"/>
    <p:sldId id="265" r:id="rId16"/>
    <p:sldId id="267" r:id="rId17"/>
    <p:sldId id="268" r:id="rId18"/>
    <p:sldId id="270" r:id="rId19"/>
    <p:sldId id="269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302" r:id="rId28"/>
    <p:sldId id="278" r:id="rId29"/>
    <p:sldId id="279" r:id="rId30"/>
    <p:sldId id="301" r:id="rId31"/>
    <p:sldId id="295" r:id="rId32"/>
    <p:sldId id="296" r:id="rId33"/>
    <p:sldId id="297" r:id="rId34"/>
    <p:sldId id="298" r:id="rId35"/>
    <p:sldId id="299" r:id="rId36"/>
    <p:sldId id="300" r:id="rId37"/>
    <p:sldId id="294" r:id="rId38"/>
    <p:sldId id="280" r:id="rId39"/>
    <p:sldId id="292" r:id="rId40"/>
    <p:sldId id="293" r:id="rId41"/>
    <p:sldId id="281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82" r:id="rId51"/>
    <p:sldId id="283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E3"/>
    <a:srgbClr val="FFB7B7"/>
    <a:srgbClr val="EA4443"/>
    <a:srgbClr val="FFA5A6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5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88FC7-DD9D-C54B-B815-A783179175F2}" type="datetimeFigureOut">
              <a:rPr kumimoji="1" lang="ko-KR" altLang="en-US" smtClean="0"/>
              <a:t>2018. 7. 7.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D4F46-651E-2F4F-BD2A-16EDDF4168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325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7357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1808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001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5518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8140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489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11.png"/><Relationship Id="rId5" Type="http://schemas.openxmlformats.org/officeDocument/2006/relationships/image" Target="../media/image260.png"/><Relationship Id="rId10" Type="http://schemas.openxmlformats.org/officeDocument/2006/relationships/image" Target="../media/image300.png"/><Relationship Id="rId4" Type="http://schemas.openxmlformats.org/officeDocument/2006/relationships/image" Target="../media/image250.png"/><Relationship Id="rId9" Type="http://schemas.openxmlformats.org/officeDocument/2006/relationships/image" Target="../media/image29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11.png"/><Relationship Id="rId5" Type="http://schemas.openxmlformats.org/officeDocument/2006/relationships/image" Target="../media/image260.png"/><Relationship Id="rId10" Type="http://schemas.openxmlformats.org/officeDocument/2006/relationships/image" Target="../media/image300.png"/><Relationship Id="rId4" Type="http://schemas.openxmlformats.org/officeDocument/2006/relationships/image" Target="../media/image250.png"/><Relationship Id="rId9" Type="http://schemas.openxmlformats.org/officeDocument/2006/relationships/image" Target="../media/image29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49.png"/><Relationship Id="rId21" Type="http://schemas.openxmlformats.org/officeDocument/2006/relationships/image" Target="../media/image65.png"/><Relationship Id="rId7" Type="http://schemas.openxmlformats.org/officeDocument/2006/relationships/image" Target="../media/image30.png"/><Relationship Id="rId12" Type="http://schemas.openxmlformats.org/officeDocument/2006/relationships/image" Target="../media/image57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24" Type="http://schemas.openxmlformats.org/officeDocument/2006/relationships/image" Target="../media/image68.png"/><Relationship Id="rId5" Type="http://schemas.openxmlformats.org/officeDocument/2006/relationships/image" Target="../media/image51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openxmlformats.org/officeDocument/2006/relationships/image" Target="../media/image55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37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7.png"/><Relationship Id="rId18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80.png"/><Relationship Id="rId7" Type="http://schemas.openxmlformats.org/officeDocument/2006/relationships/image" Target="../media/image6.png"/><Relationship Id="rId12" Type="http://schemas.openxmlformats.org/officeDocument/2006/relationships/image" Target="../media/image76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5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74.png"/><Relationship Id="rId19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7.png"/><Relationship Id="rId22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17.png"/><Relationship Id="rId26" Type="http://schemas.openxmlformats.org/officeDocument/2006/relationships/image" Target="../media/image78.png"/><Relationship Id="rId3" Type="http://schemas.openxmlformats.org/officeDocument/2006/relationships/image" Target="../media/image1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76.png"/><Relationship Id="rId17" Type="http://schemas.openxmlformats.org/officeDocument/2006/relationships/image" Target="../media/image85.png"/><Relationship Id="rId25" Type="http://schemas.openxmlformats.org/officeDocument/2006/relationships/image" Target="../media/image88.png"/><Relationship Id="rId33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4.png"/><Relationship Id="rId20" Type="http://schemas.openxmlformats.org/officeDocument/2006/relationships/image" Target="../media/image19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5.png"/><Relationship Id="rId24" Type="http://schemas.openxmlformats.org/officeDocument/2006/relationships/image" Target="../media/image87.png"/><Relationship Id="rId32" Type="http://schemas.openxmlformats.org/officeDocument/2006/relationships/image" Target="../media/image91.png"/><Relationship Id="rId5" Type="http://schemas.openxmlformats.org/officeDocument/2006/relationships/image" Target="../media/image4.png"/><Relationship Id="rId15" Type="http://schemas.openxmlformats.org/officeDocument/2006/relationships/image" Target="../media/image83.png"/><Relationship Id="rId23" Type="http://schemas.openxmlformats.org/officeDocument/2006/relationships/image" Target="../media/image86.png"/><Relationship Id="rId28" Type="http://schemas.openxmlformats.org/officeDocument/2006/relationships/image" Target="../media/image80.png"/><Relationship Id="rId10" Type="http://schemas.openxmlformats.org/officeDocument/2006/relationships/image" Target="../media/image74.png"/><Relationship Id="rId19" Type="http://schemas.openxmlformats.org/officeDocument/2006/relationships/image" Target="../media/image18.png"/><Relationship Id="rId31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82.png"/><Relationship Id="rId22" Type="http://schemas.openxmlformats.org/officeDocument/2006/relationships/image" Target="../media/image21.png"/><Relationship Id="rId27" Type="http://schemas.openxmlformats.org/officeDocument/2006/relationships/image" Target="../media/image79.png"/><Relationship Id="rId30" Type="http://schemas.openxmlformats.org/officeDocument/2006/relationships/image" Target="../media/image89.png"/><Relationship Id="rId8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8.png"/><Relationship Id="rId5" Type="http://schemas.openxmlformats.org/officeDocument/2006/relationships/image" Target="../media/image410.png"/><Relationship Id="rId10" Type="http://schemas.openxmlformats.org/officeDocument/2006/relationships/image" Target="../media/image93.png"/><Relationship Id="rId4" Type="http://schemas.openxmlformats.org/officeDocument/2006/relationships/image" Target="../media/image310.png"/><Relationship Id="rId9" Type="http://schemas.openxmlformats.org/officeDocument/2006/relationships/image" Target="../media/image8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128.png"/><Relationship Id="rId7" Type="http://schemas.openxmlformats.org/officeDocument/2006/relationships/image" Target="../media/image160.png"/><Relationship Id="rId12" Type="http://schemas.openxmlformats.org/officeDocument/2006/relationships/image" Target="../media/image211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140.png"/><Relationship Id="rId10" Type="http://schemas.openxmlformats.org/officeDocument/2006/relationships/image" Target="../media/image190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</a:t>
            </a:r>
            <a:r>
              <a:rPr lang="en" altLang="ko-KR" dirty="0" err="1"/>
              <a:t>llustration</a:t>
            </a:r>
            <a:endParaRPr lang="en" alt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BOF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5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blipFill>
                <a:blip r:embed="rId11"/>
                <a:stretch>
                  <a:fillRect l="-4478" r="-298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4780404"/>
            <a:ext cx="4710" cy="385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4780403"/>
            <a:ext cx="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861752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861752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861752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861752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65" idx="4"/>
          </p:cNvCxnSpPr>
          <p:nvPr/>
        </p:nvCxnSpPr>
        <p:spPr>
          <a:xfrm flipV="1">
            <a:off x="2548061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67" idx="4"/>
          </p:cNvCxnSpPr>
          <p:nvPr/>
        </p:nvCxnSpPr>
        <p:spPr>
          <a:xfrm flipV="1">
            <a:off x="3714432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69" idx="4"/>
          </p:cNvCxnSpPr>
          <p:nvPr/>
        </p:nvCxnSpPr>
        <p:spPr>
          <a:xfrm flipV="1">
            <a:off x="4880803" y="2915820"/>
            <a:ext cx="4710" cy="6409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71" idx="4"/>
          </p:cNvCxnSpPr>
          <p:nvPr/>
        </p:nvCxnSpPr>
        <p:spPr>
          <a:xfrm flipV="1">
            <a:off x="6047174" y="2915820"/>
            <a:ext cx="0" cy="640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2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  <a:blipFill>
                <a:blip r:embed="rId23"/>
                <a:stretch>
                  <a:fillRect l="-2740" t="-23333" b="-6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1455044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1455044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1455044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1455044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743585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80FA32-C3A6-4400-9563-1D0566C8E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43041"/>
              </p:ext>
            </p:extLst>
          </p:nvPr>
        </p:nvGraphicFramePr>
        <p:xfrm>
          <a:off x="735215" y="4867716"/>
          <a:ext cx="688755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9170">
                  <a:extLst>
                    <a:ext uri="{9D8B030D-6E8A-4147-A177-3AD203B41FA5}">
                      <a16:colId xmlns:a16="http://schemas.microsoft.com/office/drawing/2014/main" val="1935410674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7588109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47099168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13521370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012933227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304788410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859951716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82299502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352725877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270675631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755955045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87106813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865030063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980308895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693162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20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76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944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57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89098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FF601CD-3F62-4752-99E5-BA9066ABC18C}"/>
              </a:ext>
            </a:extLst>
          </p:cNvPr>
          <p:cNvSpPr/>
          <p:nvPr/>
        </p:nvSpPr>
        <p:spPr>
          <a:xfrm>
            <a:off x="735214" y="4867715"/>
            <a:ext cx="2303087" cy="18541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C6CECB-452E-414B-A927-2931F3E56527}"/>
              </a:ext>
            </a:extLst>
          </p:cNvPr>
          <p:cNvCxnSpPr>
            <a:cxnSpLocks/>
          </p:cNvCxnSpPr>
          <p:nvPr/>
        </p:nvCxnSpPr>
        <p:spPr>
          <a:xfrm flipH="1">
            <a:off x="735214" y="4069080"/>
            <a:ext cx="2859580" cy="265283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47C45B4-75F9-40DC-9A0B-8547ED527B9A}"/>
              </a:ext>
            </a:extLst>
          </p:cNvPr>
          <p:cNvCxnSpPr>
            <a:cxnSpLocks/>
          </p:cNvCxnSpPr>
          <p:nvPr/>
        </p:nvCxnSpPr>
        <p:spPr>
          <a:xfrm flipH="1">
            <a:off x="3038302" y="4039833"/>
            <a:ext cx="1001685" cy="2651912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6EE613A-7FF7-4163-BDE1-E668D53CFCAE}"/>
              </a:ext>
            </a:extLst>
          </p:cNvPr>
          <p:cNvCxnSpPr>
            <a:cxnSpLocks/>
          </p:cNvCxnSpPr>
          <p:nvPr/>
        </p:nvCxnSpPr>
        <p:spPr>
          <a:xfrm flipH="1">
            <a:off x="735214" y="361604"/>
            <a:ext cx="2859579" cy="4506111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EC0E50-4410-4F51-88CD-A0E05CA831E7}"/>
              </a:ext>
            </a:extLst>
          </p:cNvPr>
          <p:cNvCxnSpPr>
            <a:cxnSpLocks/>
          </p:cNvCxnSpPr>
          <p:nvPr/>
        </p:nvCxnSpPr>
        <p:spPr>
          <a:xfrm flipH="1">
            <a:off x="3038300" y="331433"/>
            <a:ext cx="972822" cy="453628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BD25FB3-CD48-425E-9038-70B47FC27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46304"/>
              </p:ext>
            </p:extLst>
          </p:nvPr>
        </p:nvGraphicFramePr>
        <p:xfrm>
          <a:off x="3594794" y="331433"/>
          <a:ext cx="445193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193">
                  <a:extLst>
                    <a:ext uri="{9D8B030D-6E8A-4147-A177-3AD203B41FA5}">
                      <a16:colId xmlns:a16="http://schemas.microsoft.com/office/drawing/2014/main" val="113458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15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3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46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746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065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38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26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04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345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472674"/>
                  </a:ext>
                </a:extLst>
              </a:tr>
            </a:tbl>
          </a:graphicData>
        </a:graphic>
      </p:graphicFrame>
      <p:sp>
        <p:nvSpPr>
          <p:cNvPr id="28" name="오른쪽 중괄호 27">
            <a:extLst>
              <a:ext uri="{FF2B5EF4-FFF2-40B4-BE49-F238E27FC236}">
                <a16:creationId xmlns:a16="http://schemas.microsoft.com/office/drawing/2014/main" id="{69B9D112-1A34-4FDB-AF80-6CBEC9BF7518}"/>
              </a:ext>
            </a:extLst>
          </p:cNvPr>
          <p:cNvSpPr/>
          <p:nvPr/>
        </p:nvSpPr>
        <p:spPr>
          <a:xfrm rot="10800000">
            <a:off x="3149600" y="331431"/>
            <a:ext cx="445193" cy="3708399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중괄호 28">
            <a:extLst>
              <a:ext uri="{FF2B5EF4-FFF2-40B4-BE49-F238E27FC236}">
                <a16:creationId xmlns:a16="http://schemas.microsoft.com/office/drawing/2014/main" id="{F1ED0F7B-E211-4F57-B1AB-259F02E3045C}"/>
              </a:ext>
            </a:extLst>
          </p:cNvPr>
          <p:cNvSpPr/>
          <p:nvPr/>
        </p:nvSpPr>
        <p:spPr>
          <a:xfrm>
            <a:off x="7627511" y="4867713"/>
            <a:ext cx="445193" cy="1854201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중괄호 29">
            <a:extLst>
              <a:ext uri="{FF2B5EF4-FFF2-40B4-BE49-F238E27FC236}">
                <a16:creationId xmlns:a16="http://schemas.microsoft.com/office/drawing/2014/main" id="{37C78FE0-D52A-4D9E-AC17-D740D419A1CE}"/>
              </a:ext>
            </a:extLst>
          </p:cNvPr>
          <p:cNvSpPr/>
          <p:nvPr/>
        </p:nvSpPr>
        <p:spPr>
          <a:xfrm rot="16200000">
            <a:off x="1664161" y="3463404"/>
            <a:ext cx="445193" cy="2303086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30E8A9-6253-4F5E-9976-34B00804995D}"/>
                  </a:ext>
                </a:extLst>
              </p:cNvPr>
              <p:cNvSpPr txBox="1"/>
              <p:nvPr/>
            </p:nvSpPr>
            <p:spPr>
              <a:xfrm>
                <a:off x="2733270" y="2047131"/>
                <a:ext cx="350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30E8A9-6253-4F5E-9976-34B008049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70" y="2047131"/>
                <a:ext cx="350352" cy="276999"/>
              </a:xfrm>
              <a:prstGeom prst="rect">
                <a:avLst/>
              </a:prstGeom>
              <a:blipFill>
                <a:blip r:embed="rId2"/>
                <a:stretch>
                  <a:fillRect l="-12069" r="-1034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DE607E-8E64-4B0F-9A8B-024CAE7DAE48}"/>
                  </a:ext>
                </a:extLst>
              </p:cNvPr>
              <p:cNvSpPr txBox="1"/>
              <p:nvPr/>
            </p:nvSpPr>
            <p:spPr>
              <a:xfrm>
                <a:off x="8134068" y="5656313"/>
                <a:ext cx="2221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DE607E-8E64-4B0F-9A8B-024CAE7DA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068" y="5656313"/>
                <a:ext cx="222112" cy="276999"/>
              </a:xfrm>
              <a:prstGeom prst="rect">
                <a:avLst/>
              </a:prstGeom>
              <a:blipFill>
                <a:blip r:embed="rId3"/>
                <a:stretch>
                  <a:fillRect l="-18919" r="-16216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04D509-158F-4F9F-BA94-818218B3118F}"/>
                  </a:ext>
                </a:extLst>
              </p:cNvPr>
              <p:cNvSpPr txBox="1"/>
              <p:nvPr/>
            </p:nvSpPr>
            <p:spPr>
              <a:xfrm>
                <a:off x="1779195" y="4069078"/>
                <a:ext cx="215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04D509-158F-4F9F-BA94-818218B31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195" y="4069078"/>
                <a:ext cx="215122" cy="276999"/>
              </a:xfrm>
              <a:prstGeom prst="rect">
                <a:avLst/>
              </a:prstGeom>
              <a:blipFill>
                <a:blip r:embed="rId4"/>
                <a:stretch>
                  <a:fillRect l="-20000" r="-20000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04BFB803-16F3-4AA7-9575-D03B93CFB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67847"/>
              </p:ext>
            </p:extLst>
          </p:nvPr>
        </p:nvGraphicFramePr>
        <p:xfrm>
          <a:off x="7260705" y="1258530"/>
          <a:ext cx="44103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1036">
                  <a:extLst>
                    <a:ext uri="{9D8B030D-6E8A-4147-A177-3AD203B41FA5}">
                      <a16:colId xmlns:a16="http://schemas.microsoft.com/office/drawing/2014/main" val="2544485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82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24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6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74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958555"/>
                  </a:ext>
                </a:extLst>
              </a:tr>
            </a:tbl>
          </a:graphicData>
        </a:graphic>
      </p:graphicFrame>
      <p:sp>
        <p:nvSpPr>
          <p:cNvPr id="36" name="순서도: 가산 접합 35">
            <a:extLst>
              <a:ext uri="{FF2B5EF4-FFF2-40B4-BE49-F238E27FC236}">
                <a16:creationId xmlns:a16="http://schemas.microsoft.com/office/drawing/2014/main" id="{F5DC66F0-76FA-4649-8F94-19A92EAF6D27}"/>
              </a:ext>
            </a:extLst>
          </p:cNvPr>
          <p:cNvSpPr/>
          <p:nvPr/>
        </p:nvSpPr>
        <p:spPr>
          <a:xfrm>
            <a:off x="6404725" y="2018759"/>
            <a:ext cx="332048" cy="332048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97F36BF-09B4-443F-9CE9-B4D450091CA0}"/>
              </a:ext>
            </a:extLst>
          </p:cNvPr>
          <p:cNvGrpSpPr/>
          <p:nvPr/>
        </p:nvGrpSpPr>
        <p:grpSpPr>
          <a:xfrm>
            <a:off x="5131260" y="1092506"/>
            <a:ext cx="332048" cy="332048"/>
            <a:chOff x="5131260" y="1092506"/>
            <a:chExt cx="332048" cy="332048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F50464A3-063B-4FD8-9777-00079A0377CA}"/>
                </a:ext>
              </a:extLst>
            </p:cNvPr>
            <p:cNvSpPr/>
            <p:nvPr/>
          </p:nvSpPr>
          <p:spPr>
            <a:xfrm>
              <a:off x="5131260" y="1092506"/>
              <a:ext cx="332048" cy="33204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dist"/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B1620-E7B4-4569-8E96-6C8DEA2CF5E7}"/>
                    </a:ext>
                  </a:extLst>
                </p:cNvPr>
                <p:cNvSpPr txBox="1"/>
                <p:nvPr/>
              </p:nvSpPr>
              <p:spPr>
                <a:xfrm>
                  <a:off x="5186260" y="1092506"/>
                  <a:ext cx="2220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B1620-E7B4-4569-8E96-6C8DEA2CF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260" y="1092506"/>
                  <a:ext cx="22204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333" r="-8333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오른쪽 중괄호 39">
            <a:extLst>
              <a:ext uri="{FF2B5EF4-FFF2-40B4-BE49-F238E27FC236}">
                <a16:creationId xmlns:a16="http://schemas.microsoft.com/office/drawing/2014/main" id="{C1BFE764-5FBC-49E4-B79C-C17D58FBEA32}"/>
              </a:ext>
            </a:extLst>
          </p:cNvPr>
          <p:cNvSpPr/>
          <p:nvPr/>
        </p:nvSpPr>
        <p:spPr>
          <a:xfrm>
            <a:off x="4050491" y="2184783"/>
            <a:ext cx="445193" cy="185420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중괄호 40">
            <a:extLst>
              <a:ext uri="{FF2B5EF4-FFF2-40B4-BE49-F238E27FC236}">
                <a16:creationId xmlns:a16="http://schemas.microsoft.com/office/drawing/2014/main" id="{75499D70-E958-4116-9358-F591119A5884}"/>
              </a:ext>
            </a:extLst>
          </p:cNvPr>
          <p:cNvSpPr/>
          <p:nvPr/>
        </p:nvSpPr>
        <p:spPr>
          <a:xfrm>
            <a:off x="4048298" y="330580"/>
            <a:ext cx="445193" cy="185420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3FEE124-BA3E-4040-8D93-FE33D4F808D4}"/>
              </a:ext>
            </a:extLst>
          </p:cNvPr>
          <p:cNvCxnSpPr>
            <a:stCxn id="41" idx="1"/>
            <a:endCxn id="37" idx="2"/>
          </p:cNvCxnSpPr>
          <p:nvPr/>
        </p:nvCxnSpPr>
        <p:spPr>
          <a:xfrm>
            <a:off x="4493491" y="1257681"/>
            <a:ext cx="637769" cy="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79B4296-F4F9-46CF-9FDB-402E75913695}"/>
              </a:ext>
            </a:extLst>
          </p:cNvPr>
          <p:cNvCxnSpPr>
            <a:cxnSpLocks/>
            <a:stCxn id="37" idx="5"/>
            <a:endCxn id="36" idx="1"/>
          </p:cNvCxnSpPr>
          <p:nvPr/>
        </p:nvCxnSpPr>
        <p:spPr>
          <a:xfrm>
            <a:off x="5414681" y="1375927"/>
            <a:ext cx="1038671" cy="691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637AEAE-B2B9-4D62-A34F-D13C51F5A05F}"/>
              </a:ext>
            </a:extLst>
          </p:cNvPr>
          <p:cNvCxnSpPr>
            <a:cxnSpLocks/>
            <a:stCxn id="40" idx="1"/>
            <a:endCxn id="36" idx="3"/>
          </p:cNvCxnSpPr>
          <p:nvPr/>
        </p:nvCxnSpPr>
        <p:spPr>
          <a:xfrm flipV="1">
            <a:off x="4495684" y="2302180"/>
            <a:ext cx="1957668" cy="809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232BE08-B46A-4147-B50F-100501F3ACED}"/>
              </a:ext>
            </a:extLst>
          </p:cNvPr>
          <p:cNvCxnSpPr>
            <a:cxnSpLocks/>
            <a:stCxn id="36" idx="6"/>
            <a:endCxn id="35" idx="1"/>
          </p:cNvCxnSpPr>
          <p:nvPr/>
        </p:nvCxnSpPr>
        <p:spPr>
          <a:xfrm>
            <a:off x="6736773" y="2184783"/>
            <a:ext cx="523932" cy="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786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5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blipFill>
                <a:blip r:embed="rId11"/>
                <a:stretch>
                  <a:fillRect l="-4478" r="-298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4780404"/>
            <a:ext cx="4710" cy="385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4780403"/>
            <a:ext cx="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861752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861752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861752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861752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65" idx="4"/>
          </p:cNvCxnSpPr>
          <p:nvPr/>
        </p:nvCxnSpPr>
        <p:spPr>
          <a:xfrm flipV="1">
            <a:off x="2548061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67" idx="4"/>
          </p:cNvCxnSpPr>
          <p:nvPr/>
        </p:nvCxnSpPr>
        <p:spPr>
          <a:xfrm flipV="1">
            <a:off x="3714432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69" idx="4"/>
          </p:cNvCxnSpPr>
          <p:nvPr/>
        </p:nvCxnSpPr>
        <p:spPr>
          <a:xfrm flipV="1">
            <a:off x="4880803" y="2915820"/>
            <a:ext cx="4710" cy="6409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71" idx="4"/>
          </p:cNvCxnSpPr>
          <p:nvPr/>
        </p:nvCxnSpPr>
        <p:spPr>
          <a:xfrm flipV="1">
            <a:off x="6047174" y="2915820"/>
            <a:ext cx="0" cy="640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2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  <a:blipFill>
                <a:blip r:embed="rId23"/>
                <a:stretch>
                  <a:fillRect l="-2740" t="-23333" b="-6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1455044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1455044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1455044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1455044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DF5EB02-CD95-CE49-BE7A-451DF881E9C9}"/>
              </a:ext>
            </a:extLst>
          </p:cNvPr>
          <p:cNvCxnSpPr>
            <a:cxnSpLocks/>
            <a:stCxn id="81" idx="1"/>
            <a:endCxn id="71" idx="0"/>
          </p:cNvCxnSpPr>
          <p:nvPr/>
        </p:nvCxnSpPr>
        <p:spPr>
          <a:xfrm flipH="1">
            <a:off x="6047174" y="1861752"/>
            <a:ext cx="706815" cy="414864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705C9B5-1EF8-C842-BACC-0E1E1606ADCB}"/>
              </a:ext>
            </a:extLst>
          </p:cNvPr>
          <p:cNvCxnSpPr>
            <a:cxnSpLocks/>
            <a:stCxn id="71" idx="0"/>
          </p:cNvCxnSpPr>
          <p:nvPr/>
        </p:nvCxnSpPr>
        <p:spPr>
          <a:xfrm>
            <a:off x="6047174" y="2276616"/>
            <a:ext cx="0" cy="1891976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D13F8D7-0DE6-1546-9AD6-C5B8A1B7A4D3}"/>
              </a:ext>
            </a:extLst>
          </p:cNvPr>
          <p:cNvCxnSpPr>
            <a:cxnSpLocks/>
            <a:endCxn id="87" idx="6"/>
          </p:cNvCxnSpPr>
          <p:nvPr/>
        </p:nvCxnSpPr>
        <p:spPr>
          <a:xfrm flipH="1">
            <a:off x="5053855" y="4168593"/>
            <a:ext cx="993319" cy="0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2A83F52-5F8A-2542-BBB3-281A8A7EB241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6047174" y="4168592"/>
            <a:ext cx="0" cy="997584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619ED48-7444-7341-92EA-7A4CFF85A9E2}"/>
              </a:ext>
            </a:extLst>
          </p:cNvPr>
          <p:cNvCxnSpPr>
            <a:cxnSpLocks/>
            <a:stCxn id="81" idx="1"/>
            <a:endCxn id="69" idx="0"/>
          </p:cNvCxnSpPr>
          <p:nvPr/>
        </p:nvCxnSpPr>
        <p:spPr>
          <a:xfrm flipH="1">
            <a:off x="4885513" y="1861752"/>
            <a:ext cx="1868476" cy="414864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C518831-D79D-C94F-9017-D5E6ACAF402E}"/>
              </a:ext>
            </a:extLst>
          </p:cNvPr>
          <p:cNvCxnSpPr>
            <a:cxnSpLocks/>
            <a:stCxn id="69" idx="0"/>
            <a:endCxn id="87" idx="0"/>
          </p:cNvCxnSpPr>
          <p:nvPr/>
        </p:nvCxnSpPr>
        <p:spPr>
          <a:xfrm flipH="1">
            <a:off x="4883158" y="2276616"/>
            <a:ext cx="2355" cy="1721279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B2032A-6D7E-E942-8F83-EB963AB8A263}"/>
              </a:ext>
            </a:extLst>
          </p:cNvPr>
          <p:cNvGrpSpPr/>
          <p:nvPr/>
        </p:nvGrpSpPr>
        <p:grpSpPr>
          <a:xfrm>
            <a:off x="3546089" y="3997895"/>
            <a:ext cx="341395" cy="341395"/>
            <a:chOff x="7843520" y="2254823"/>
            <a:chExt cx="341395" cy="34139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B5CA6CF-E656-C344-9EF2-58D4043C3369}"/>
                </a:ext>
              </a:extLst>
            </p:cNvPr>
            <p:cNvSpPr/>
            <p:nvPr/>
          </p:nvSpPr>
          <p:spPr>
            <a:xfrm>
              <a:off x="7843520" y="2254823"/>
              <a:ext cx="341395" cy="341395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59D5A45B-B5B1-6848-B697-6E3E1B551356}"/>
                </a:ext>
              </a:extLst>
            </p:cNvPr>
            <p:cNvCxnSpPr>
              <a:stCxn id="19" idx="0"/>
              <a:endCxn id="19" idx="4"/>
            </p:cNvCxnSpPr>
            <p:nvPr/>
          </p:nvCxnSpPr>
          <p:spPr>
            <a:xfrm>
              <a:off x="8014218" y="2254823"/>
              <a:ext cx="0" cy="34139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191C7539-B5FA-9C48-8160-9F2A30FC62DE}"/>
                </a:ext>
              </a:extLst>
            </p:cNvPr>
            <p:cNvCxnSpPr>
              <a:cxnSpLocks/>
              <a:stCxn id="19" idx="6"/>
              <a:endCxn id="19" idx="2"/>
            </p:cNvCxnSpPr>
            <p:nvPr/>
          </p:nvCxnSpPr>
          <p:spPr>
            <a:xfrm flipH="1">
              <a:off x="7843520" y="2425521"/>
              <a:ext cx="34139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CE0BA4C9-59E1-5845-8CB7-D8091B647896}"/>
              </a:ext>
            </a:extLst>
          </p:cNvPr>
          <p:cNvGrpSpPr/>
          <p:nvPr/>
        </p:nvGrpSpPr>
        <p:grpSpPr>
          <a:xfrm>
            <a:off x="4712460" y="3997895"/>
            <a:ext cx="341395" cy="341395"/>
            <a:chOff x="7843520" y="2254823"/>
            <a:chExt cx="341395" cy="34139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F4D43813-D109-134A-9216-67C1135AC2D2}"/>
                </a:ext>
              </a:extLst>
            </p:cNvPr>
            <p:cNvSpPr/>
            <p:nvPr/>
          </p:nvSpPr>
          <p:spPr>
            <a:xfrm>
              <a:off x="7843520" y="2254823"/>
              <a:ext cx="341395" cy="341395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09EA67A0-38A0-974D-A5AB-302D43DF4641}"/>
                </a:ext>
              </a:extLst>
            </p:cNvPr>
            <p:cNvCxnSpPr>
              <a:stCxn id="87" idx="0"/>
              <a:endCxn id="87" idx="4"/>
            </p:cNvCxnSpPr>
            <p:nvPr/>
          </p:nvCxnSpPr>
          <p:spPr>
            <a:xfrm>
              <a:off x="8014218" y="2254823"/>
              <a:ext cx="0" cy="34139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142DBAE3-A20E-5C4F-94DD-ECB98BCB4DAA}"/>
                </a:ext>
              </a:extLst>
            </p:cNvPr>
            <p:cNvCxnSpPr>
              <a:cxnSpLocks/>
              <a:stCxn id="87" idx="6"/>
              <a:endCxn id="87" idx="2"/>
            </p:cNvCxnSpPr>
            <p:nvPr/>
          </p:nvCxnSpPr>
          <p:spPr>
            <a:xfrm flipH="1">
              <a:off x="7843520" y="2425521"/>
              <a:ext cx="34139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1E0D16C-DB9A-9A4E-AD69-1788AEC43B29}"/>
              </a:ext>
            </a:extLst>
          </p:cNvPr>
          <p:cNvGrpSpPr/>
          <p:nvPr/>
        </p:nvGrpSpPr>
        <p:grpSpPr>
          <a:xfrm>
            <a:off x="2375009" y="3997895"/>
            <a:ext cx="341395" cy="341395"/>
            <a:chOff x="7843520" y="2254823"/>
            <a:chExt cx="341395" cy="341395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2BB15905-5DE3-B144-85B6-577927ACB800}"/>
                </a:ext>
              </a:extLst>
            </p:cNvPr>
            <p:cNvSpPr/>
            <p:nvPr/>
          </p:nvSpPr>
          <p:spPr>
            <a:xfrm>
              <a:off x="7843520" y="2254823"/>
              <a:ext cx="341395" cy="341395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BCF1FBFE-5767-FF43-A8DB-5B3D6C8ED4D7}"/>
                </a:ext>
              </a:extLst>
            </p:cNvPr>
            <p:cNvCxnSpPr>
              <a:stCxn id="91" idx="0"/>
              <a:endCxn id="91" idx="4"/>
            </p:cNvCxnSpPr>
            <p:nvPr/>
          </p:nvCxnSpPr>
          <p:spPr>
            <a:xfrm>
              <a:off x="8014218" y="2254823"/>
              <a:ext cx="0" cy="34139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6C37B2ED-6F82-2445-B131-22B03499D23C}"/>
                </a:ext>
              </a:extLst>
            </p:cNvPr>
            <p:cNvCxnSpPr>
              <a:cxnSpLocks/>
              <a:stCxn id="91" idx="6"/>
              <a:endCxn id="91" idx="2"/>
            </p:cNvCxnSpPr>
            <p:nvPr/>
          </p:nvCxnSpPr>
          <p:spPr>
            <a:xfrm flipH="1">
              <a:off x="7843520" y="2425521"/>
              <a:ext cx="34139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E0D806C-7F3A-6F48-B4FC-DFC443D23468}"/>
              </a:ext>
            </a:extLst>
          </p:cNvPr>
          <p:cNvCxnSpPr>
            <a:cxnSpLocks/>
            <a:stCxn id="81" idx="1"/>
            <a:endCxn id="67" idx="0"/>
          </p:cNvCxnSpPr>
          <p:nvPr/>
        </p:nvCxnSpPr>
        <p:spPr>
          <a:xfrm flipH="1">
            <a:off x="3714432" y="1861752"/>
            <a:ext cx="3039557" cy="414864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E1957B5-AC2C-4A42-8162-2948B78AC6D1}"/>
              </a:ext>
            </a:extLst>
          </p:cNvPr>
          <p:cNvCxnSpPr>
            <a:cxnSpLocks/>
            <a:stCxn id="67" idx="0"/>
            <a:endCxn id="19" idx="0"/>
          </p:cNvCxnSpPr>
          <p:nvPr/>
        </p:nvCxnSpPr>
        <p:spPr>
          <a:xfrm>
            <a:off x="3714432" y="2276616"/>
            <a:ext cx="2355" cy="1721279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BFA54478-A1AB-1E45-ACF9-4D71DB4311FB}"/>
              </a:ext>
            </a:extLst>
          </p:cNvPr>
          <p:cNvCxnSpPr>
            <a:cxnSpLocks/>
            <a:stCxn id="19" idx="4"/>
            <a:endCxn id="59" idx="0"/>
          </p:cNvCxnSpPr>
          <p:nvPr/>
        </p:nvCxnSpPr>
        <p:spPr>
          <a:xfrm flipH="1">
            <a:off x="3714432" y="4339290"/>
            <a:ext cx="2355" cy="826886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0AFCDF7-4EE5-DF48-9007-1561587C531C}"/>
              </a:ext>
            </a:extLst>
          </p:cNvPr>
          <p:cNvCxnSpPr>
            <a:cxnSpLocks/>
            <a:stCxn id="87" idx="4"/>
            <a:endCxn id="61" idx="0"/>
          </p:cNvCxnSpPr>
          <p:nvPr/>
        </p:nvCxnSpPr>
        <p:spPr>
          <a:xfrm>
            <a:off x="4883158" y="4339290"/>
            <a:ext cx="2355" cy="826886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D10DA57D-B868-D34E-AD7C-65BF30F355A2}"/>
              </a:ext>
            </a:extLst>
          </p:cNvPr>
          <p:cNvCxnSpPr>
            <a:cxnSpLocks/>
            <a:stCxn id="87" idx="2"/>
            <a:endCxn id="19" idx="6"/>
          </p:cNvCxnSpPr>
          <p:nvPr/>
        </p:nvCxnSpPr>
        <p:spPr>
          <a:xfrm flipH="1">
            <a:off x="3887484" y="4168593"/>
            <a:ext cx="824976" cy="0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65399D75-E5F8-2E43-BF31-1AB73CFEE3F9}"/>
              </a:ext>
            </a:extLst>
          </p:cNvPr>
          <p:cNvCxnSpPr>
            <a:cxnSpLocks/>
            <a:stCxn id="19" idx="2"/>
            <a:endCxn id="91" idx="6"/>
          </p:cNvCxnSpPr>
          <p:nvPr/>
        </p:nvCxnSpPr>
        <p:spPr>
          <a:xfrm flipH="1">
            <a:off x="2716404" y="4168593"/>
            <a:ext cx="829685" cy="0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7077750E-DA0C-9A42-B5E6-72499561C465}"/>
              </a:ext>
            </a:extLst>
          </p:cNvPr>
          <p:cNvCxnSpPr>
            <a:cxnSpLocks/>
            <a:stCxn id="81" idx="1"/>
            <a:endCxn id="65" idx="0"/>
          </p:cNvCxnSpPr>
          <p:nvPr/>
        </p:nvCxnSpPr>
        <p:spPr>
          <a:xfrm flipH="1">
            <a:off x="2548061" y="1861752"/>
            <a:ext cx="4205928" cy="4148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CFABA1A-AB21-FC4E-8491-6896A38E1045}"/>
              </a:ext>
            </a:extLst>
          </p:cNvPr>
          <p:cNvCxnSpPr>
            <a:cxnSpLocks/>
            <a:stCxn id="65" idx="0"/>
            <a:endCxn id="91" idx="0"/>
          </p:cNvCxnSpPr>
          <p:nvPr/>
        </p:nvCxnSpPr>
        <p:spPr>
          <a:xfrm flipH="1">
            <a:off x="2545707" y="2276616"/>
            <a:ext cx="2354" cy="17212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1F70BC6D-9078-5647-A0DD-B7B6E5D17DE1}"/>
              </a:ext>
            </a:extLst>
          </p:cNvPr>
          <p:cNvCxnSpPr>
            <a:cxnSpLocks/>
            <a:stCxn id="91" idx="4"/>
            <a:endCxn id="6" idx="0"/>
          </p:cNvCxnSpPr>
          <p:nvPr/>
        </p:nvCxnSpPr>
        <p:spPr>
          <a:xfrm>
            <a:off x="2545707" y="4339290"/>
            <a:ext cx="2354" cy="8268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331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59737"/>
            <a:ext cx="12192000" cy="39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4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05C348-B54A-4CEE-8E74-916FC7D8EC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5896"/>
            <a:ext cx="12192000" cy="63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85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8E9A26-C417-4BCF-8E04-7C35824D28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803" y="0"/>
            <a:ext cx="11026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12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BC24DF-C3A1-4257-BBEA-B5382501DA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115"/>
            <a:ext cx="12192000" cy="67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5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A04093-5D51-4C9C-97C6-C51BD0E1AC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4694"/>
            <a:ext cx="12192000" cy="66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1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8ED5BA-F321-42E5-ADCD-7FC46F9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543495"/>
            <a:ext cx="12192000" cy="177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8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E1D6E1-F0B2-4578-9F51-D21D10EC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15299"/>
            <a:ext cx="12192000" cy="342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7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25E13D-9B90-4F10-9169-6B477F90D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14918"/>
          <a:stretch/>
        </p:blipFill>
        <p:spPr>
          <a:xfrm>
            <a:off x="3050531" y="0"/>
            <a:ext cx="6999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1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82B246-EF49-48F1-B2CA-38E0C6C2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90"/>
            <a:ext cx="12192000" cy="67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7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5018568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018568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6176311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5790540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5018568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018568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5018567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501856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5018566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018566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3529" y="5404554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5404554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5404553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5404552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6366776" y="5404552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6176311"/>
                <a:ext cx="639204" cy="63920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5790540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6176311"/>
                <a:ext cx="639204" cy="63920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5790538"/>
            <a:ext cx="471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6176311"/>
                <a:ext cx="639204" cy="63920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5790537"/>
            <a:ext cx="0" cy="3857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479165"/>
                <a:ext cx="639204" cy="63920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064301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479165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064301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479165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064301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479165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064301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88" idx="2"/>
          </p:cNvCxnSpPr>
          <p:nvPr/>
        </p:nvCxnSpPr>
        <p:spPr>
          <a:xfrm flipV="1">
            <a:off x="2548061" y="4565434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89" idx="2"/>
          </p:cNvCxnSpPr>
          <p:nvPr/>
        </p:nvCxnSpPr>
        <p:spPr>
          <a:xfrm flipV="1">
            <a:off x="3714432" y="4565434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90" idx="2"/>
          </p:cNvCxnSpPr>
          <p:nvPr/>
        </p:nvCxnSpPr>
        <p:spPr>
          <a:xfrm flipV="1">
            <a:off x="4880803" y="4565432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91" idx="2"/>
          </p:cNvCxnSpPr>
          <p:nvPr/>
        </p:nvCxnSpPr>
        <p:spPr>
          <a:xfrm flipV="1">
            <a:off x="6047174" y="4565431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878257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878257"/>
                <a:ext cx="901453" cy="372087"/>
              </a:xfrm>
              <a:prstGeom prst="rect">
                <a:avLst/>
              </a:prstGeom>
              <a:blipFill>
                <a:blip r:embed="rId14"/>
                <a:stretch>
                  <a:fillRect l="-2740" t="-19355" b="-6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8389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8389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8389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8389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657593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657593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657593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657593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/>
              <p:nvPr/>
            </p:nvSpPr>
            <p:spPr>
              <a:xfrm>
                <a:off x="2228459" y="3793462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793462"/>
                <a:ext cx="639204" cy="771972"/>
              </a:xfrm>
              <a:prstGeom prst="rect">
                <a:avLst/>
              </a:prstGeom>
              <a:blipFill>
                <a:blip r:embed="rId19"/>
                <a:stretch>
                  <a:fillRect l="-22642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/>
              <p:nvPr/>
            </p:nvSpPr>
            <p:spPr>
              <a:xfrm>
                <a:off x="3394830" y="3793462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793462"/>
                <a:ext cx="639204" cy="771972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/>
              <p:nvPr/>
            </p:nvSpPr>
            <p:spPr>
              <a:xfrm>
                <a:off x="4561201" y="3793461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793461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/>
              <p:nvPr/>
            </p:nvSpPr>
            <p:spPr>
              <a:xfrm>
                <a:off x="5727572" y="3793460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793460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/>
              <p:nvPr/>
            </p:nvSpPr>
            <p:spPr>
              <a:xfrm>
                <a:off x="2228459" y="2576929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576929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/>
              <p:nvPr/>
            </p:nvSpPr>
            <p:spPr>
              <a:xfrm>
                <a:off x="3394830" y="2576929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576929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/>
              <p:nvPr/>
            </p:nvSpPr>
            <p:spPr>
              <a:xfrm>
                <a:off x="4561201" y="2576928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2576928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/>
              <p:nvPr/>
            </p:nvSpPr>
            <p:spPr>
              <a:xfrm>
                <a:off x="5727572" y="2576927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57692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AB055E7-A605-A14D-A0E7-843502CF9615}"/>
              </a:ext>
            </a:extLst>
          </p:cNvPr>
          <p:cNvCxnSpPr>
            <a:cxnSpLocks/>
          </p:cNvCxnSpPr>
          <p:nvPr/>
        </p:nvCxnSpPr>
        <p:spPr>
          <a:xfrm flipV="1">
            <a:off x="2563012" y="3353568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B202ED0-382F-5144-BCCC-D7BAB6C09941}"/>
              </a:ext>
            </a:extLst>
          </p:cNvPr>
          <p:cNvCxnSpPr>
            <a:cxnSpLocks/>
          </p:cNvCxnSpPr>
          <p:nvPr/>
        </p:nvCxnSpPr>
        <p:spPr>
          <a:xfrm flipV="1">
            <a:off x="3729383" y="3353568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42D2B9D-06BC-FC4C-8A89-1148E4E54367}"/>
              </a:ext>
            </a:extLst>
          </p:cNvPr>
          <p:cNvCxnSpPr>
            <a:cxnSpLocks/>
          </p:cNvCxnSpPr>
          <p:nvPr/>
        </p:nvCxnSpPr>
        <p:spPr>
          <a:xfrm flipV="1">
            <a:off x="4895754" y="3353566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052D7C5-825C-5A44-B60C-A07E5D943A84}"/>
              </a:ext>
            </a:extLst>
          </p:cNvPr>
          <p:cNvCxnSpPr>
            <a:cxnSpLocks/>
          </p:cNvCxnSpPr>
          <p:nvPr/>
        </p:nvCxnSpPr>
        <p:spPr>
          <a:xfrm flipV="1">
            <a:off x="6062125" y="3353565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856F315-C0D6-6A4E-8A11-99778863793E}"/>
              </a:ext>
            </a:extLst>
          </p:cNvPr>
          <p:cNvCxnSpPr>
            <a:cxnSpLocks/>
          </p:cNvCxnSpPr>
          <p:nvPr/>
        </p:nvCxnSpPr>
        <p:spPr>
          <a:xfrm flipV="1">
            <a:off x="2563012" y="2124422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259136E-7956-EE4B-864D-D3D35437CCCE}"/>
              </a:ext>
            </a:extLst>
          </p:cNvPr>
          <p:cNvCxnSpPr>
            <a:cxnSpLocks/>
          </p:cNvCxnSpPr>
          <p:nvPr/>
        </p:nvCxnSpPr>
        <p:spPr>
          <a:xfrm flipV="1">
            <a:off x="3729383" y="2124422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707F32A0-1FA1-564D-A101-B18C50CF7415}"/>
              </a:ext>
            </a:extLst>
          </p:cNvPr>
          <p:cNvCxnSpPr>
            <a:cxnSpLocks/>
          </p:cNvCxnSpPr>
          <p:nvPr/>
        </p:nvCxnSpPr>
        <p:spPr>
          <a:xfrm flipV="1">
            <a:off x="4895754" y="2124420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42712A4-E5D6-4645-AF9A-7970F22BC278}"/>
              </a:ext>
            </a:extLst>
          </p:cNvPr>
          <p:cNvCxnSpPr>
            <a:cxnSpLocks/>
          </p:cNvCxnSpPr>
          <p:nvPr/>
        </p:nvCxnSpPr>
        <p:spPr>
          <a:xfrm flipV="1">
            <a:off x="6062125" y="2124419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/>
              <p:nvPr/>
            </p:nvSpPr>
            <p:spPr>
              <a:xfrm>
                <a:off x="2546843" y="2197852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843" y="2197852"/>
                <a:ext cx="346120" cy="307777"/>
              </a:xfrm>
              <a:prstGeom prst="rect">
                <a:avLst/>
              </a:prstGeom>
              <a:blipFill>
                <a:blip r:embed="rId22"/>
                <a:stretch>
                  <a:fillRect l="-1428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/>
              <p:nvPr/>
            </p:nvSpPr>
            <p:spPr>
              <a:xfrm>
                <a:off x="3726688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688" y="2197852"/>
                <a:ext cx="352083" cy="307777"/>
              </a:xfrm>
              <a:prstGeom prst="rect">
                <a:avLst/>
              </a:prstGeom>
              <a:blipFill>
                <a:blip r:embed="rId23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/>
              <p:nvPr/>
            </p:nvSpPr>
            <p:spPr>
              <a:xfrm>
                <a:off x="4879216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216" y="2197852"/>
                <a:ext cx="352083" cy="307777"/>
              </a:xfrm>
              <a:prstGeom prst="rect">
                <a:avLst/>
              </a:prstGeom>
              <a:blipFill>
                <a:blip r:embed="rId24"/>
                <a:stretch>
                  <a:fillRect l="-1428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/>
              <p:nvPr/>
            </p:nvSpPr>
            <p:spPr>
              <a:xfrm>
                <a:off x="6031745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745" y="2197852"/>
                <a:ext cx="352083" cy="307777"/>
              </a:xfrm>
              <a:prstGeom prst="rect">
                <a:avLst/>
              </a:prstGeom>
              <a:blipFill>
                <a:blip r:embed="rId25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6839E9A-507A-CF44-BFA9-5C6BD2ABA212}"/>
              </a:ext>
            </a:extLst>
          </p:cNvPr>
          <p:cNvCxnSpPr>
            <a:cxnSpLocks/>
          </p:cNvCxnSpPr>
          <p:nvPr/>
        </p:nvCxnSpPr>
        <p:spPr>
          <a:xfrm>
            <a:off x="1356274" y="4202509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40B19B1-06F1-CB4D-B128-23A4F82BD3E4}"/>
              </a:ext>
            </a:extLst>
          </p:cNvPr>
          <p:cNvCxnSpPr>
            <a:cxnSpLocks/>
          </p:cNvCxnSpPr>
          <p:nvPr/>
        </p:nvCxnSpPr>
        <p:spPr>
          <a:xfrm>
            <a:off x="2860408" y="4202509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FF8A6DCA-0348-064A-9A12-659BD51DFF80}"/>
              </a:ext>
            </a:extLst>
          </p:cNvPr>
          <p:cNvCxnSpPr>
            <a:cxnSpLocks/>
          </p:cNvCxnSpPr>
          <p:nvPr/>
        </p:nvCxnSpPr>
        <p:spPr>
          <a:xfrm flipV="1">
            <a:off x="4026779" y="4202508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38849EFD-851D-994F-98E2-28514B02E8DA}"/>
              </a:ext>
            </a:extLst>
          </p:cNvPr>
          <p:cNvCxnSpPr>
            <a:cxnSpLocks/>
          </p:cNvCxnSpPr>
          <p:nvPr/>
        </p:nvCxnSpPr>
        <p:spPr>
          <a:xfrm flipV="1">
            <a:off x="5193150" y="4202507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545E957-C719-714B-9653-0150BB289E95}"/>
              </a:ext>
            </a:extLst>
          </p:cNvPr>
          <p:cNvCxnSpPr>
            <a:cxnSpLocks/>
          </p:cNvCxnSpPr>
          <p:nvPr/>
        </p:nvCxnSpPr>
        <p:spPr>
          <a:xfrm>
            <a:off x="6359521" y="4202507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E124571-F482-D64F-A06D-021E58B8EC6A}"/>
              </a:ext>
            </a:extLst>
          </p:cNvPr>
          <p:cNvCxnSpPr>
            <a:cxnSpLocks/>
          </p:cNvCxnSpPr>
          <p:nvPr/>
        </p:nvCxnSpPr>
        <p:spPr>
          <a:xfrm>
            <a:off x="1380581" y="2971476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653D323-ADA7-874B-91C7-FA4FB3F5E476}"/>
              </a:ext>
            </a:extLst>
          </p:cNvPr>
          <p:cNvCxnSpPr>
            <a:cxnSpLocks/>
          </p:cNvCxnSpPr>
          <p:nvPr/>
        </p:nvCxnSpPr>
        <p:spPr>
          <a:xfrm>
            <a:off x="2884715" y="2971476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F44085B-A76E-1145-9982-58345CF8E51D}"/>
              </a:ext>
            </a:extLst>
          </p:cNvPr>
          <p:cNvCxnSpPr>
            <a:cxnSpLocks/>
          </p:cNvCxnSpPr>
          <p:nvPr/>
        </p:nvCxnSpPr>
        <p:spPr>
          <a:xfrm flipV="1">
            <a:off x="4051086" y="2971475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734114F-4257-A24D-99C8-8032520A859F}"/>
              </a:ext>
            </a:extLst>
          </p:cNvPr>
          <p:cNvCxnSpPr>
            <a:cxnSpLocks/>
          </p:cNvCxnSpPr>
          <p:nvPr/>
        </p:nvCxnSpPr>
        <p:spPr>
          <a:xfrm flipV="1">
            <a:off x="5217457" y="297147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8571D8EF-A4E7-6841-8C3C-ED646956C460}"/>
              </a:ext>
            </a:extLst>
          </p:cNvPr>
          <p:cNvCxnSpPr>
            <a:cxnSpLocks/>
          </p:cNvCxnSpPr>
          <p:nvPr/>
        </p:nvCxnSpPr>
        <p:spPr>
          <a:xfrm>
            <a:off x="6383828" y="2971474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611733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3BF51E-1CC2-47C6-883B-92EA1269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55748"/>
            <a:ext cx="12192000" cy="4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2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A855E9-4651-44D8-8EEC-132304B9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2744" y="0"/>
            <a:ext cx="772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F2B546-E242-4266-ADF1-6CD5AAFA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3365"/>
            <a:ext cx="12192000" cy="31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8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370F1-F77A-4C69-B468-A94640655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7656"/>
            <a:ext cx="12192000" cy="5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3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D1323-C93E-4EF3-BEC4-76AC07DC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752" y="0"/>
            <a:ext cx="1037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52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F376A5-0537-42BB-9101-9CE62D9A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1236"/>
            <a:ext cx="12192000" cy="53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1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946A6F-753B-4F0F-9C2B-C85C8117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45297"/>
            <a:ext cx="12192000" cy="51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20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FA6FAC-AC5F-440B-8374-70C58829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647"/>
            <a:ext cx="12192000" cy="64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8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D28890-BD93-48C6-8184-4F77C0C4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1995"/>
            <a:ext cx="12192000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6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016765" y="5018568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5018568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5000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016765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6176311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336367" y="5790540"/>
            <a:ext cx="0" cy="385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4234837" y="5018568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5018568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6365461" y="5018569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5018569"/>
                <a:ext cx="639204" cy="771971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8548970" y="5018566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5018566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151835" y="5404554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655969" y="5404554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874041" y="5404554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7004665" y="5404552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4234837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6176311"/>
                <a:ext cx="639204" cy="63920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4554439" y="5790540"/>
            <a:ext cx="0" cy="385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6370171" y="6176313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6176313"/>
                <a:ext cx="639204" cy="63920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6685063" y="5790540"/>
            <a:ext cx="4710" cy="385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8548970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6176311"/>
                <a:ext cx="639204" cy="63920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8868572" y="5790537"/>
            <a:ext cx="0" cy="385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016765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1479165"/>
                <a:ext cx="639204" cy="63920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336367" y="1064301"/>
            <a:ext cx="7239020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4234837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1479165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4554439" y="1064301"/>
            <a:ext cx="502094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6370171" y="1479167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1479167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6689773" y="1064301"/>
            <a:ext cx="2885614" cy="414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8548970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1479165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8868572" y="1064301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88" idx="2"/>
          </p:cNvCxnSpPr>
          <p:nvPr/>
        </p:nvCxnSpPr>
        <p:spPr>
          <a:xfrm flipV="1">
            <a:off x="2336367" y="4565434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89" idx="2"/>
          </p:cNvCxnSpPr>
          <p:nvPr/>
        </p:nvCxnSpPr>
        <p:spPr>
          <a:xfrm flipV="1">
            <a:off x="4554439" y="4565434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90" idx="2"/>
          </p:cNvCxnSpPr>
          <p:nvPr/>
        </p:nvCxnSpPr>
        <p:spPr>
          <a:xfrm flipV="1">
            <a:off x="6685063" y="4565434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91" idx="2"/>
          </p:cNvCxnSpPr>
          <p:nvPr/>
        </p:nvCxnSpPr>
        <p:spPr>
          <a:xfrm flipV="1">
            <a:off x="8868572" y="4565431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9575387" y="878257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387" y="878257"/>
                <a:ext cx="901453" cy="372087"/>
              </a:xfrm>
              <a:prstGeom prst="rect">
                <a:avLst/>
              </a:prstGeom>
              <a:blipFill>
                <a:blip r:embed="rId14"/>
                <a:stretch>
                  <a:fillRect l="-2740" t="-19355" b="-6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016765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18389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4234837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18389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6370171" y="1839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18391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8548970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18389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336367" y="657593"/>
            <a:ext cx="723902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4554439" y="657593"/>
            <a:ext cx="502094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6689773" y="657595"/>
            <a:ext cx="2885614" cy="406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8868572" y="657593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/>
              <p:nvPr/>
            </p:nvSpPr>
            <p:spPr>
              <a:xfrm>
                <a:off x="2016765" y="3793462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3793462"/>
                <a:ext cx="639204" cy="771972"/>
              </a:xfrm>
              <a:prstGeom prst="rect">
                <a:avLst/>
              </a:prstGeom>
              <a:blipFill>
                <a:blip r:embed="rId19"/>
                <a:stretch>
                  <a:fillRect l="-25000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/>
              <p:nvPr/>
            </p:nvSpPr>
            <p:spPr>
              <a:xfrm>
                <a:off x="4234837" y="3793462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3793462"/>
                <a:ext cx="639204" cy="771972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/>
              <p:nvPr/>
            </p:nvSpPr>
            <p:spPr>
              <a:xfrm>
                <a:off x="6365461" y="3793463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3793463"/>
                <a:ext cx="639204" cy="771971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/>
              <p:nvPr/>
            </p:nvSpPr>
            <p:spPr>
              <a:xfrm>
                <a:off x="8548970" y="3793460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3793460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/>
              <p:nvPr/>
            </p:nvSpPr>
            <p:spPr>
              <a:xfrm>
                <a:off x="2016765" y="2576929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2576929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5000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/>
              <p:nvPr/>
            </p:nvSpPr>
            <p:spPr>
              <a:xfrm>
                <a:off x="4234837" y="2576929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2576929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/>
              <p:nvPr/>
            </p:nvSpPr>
            <p:spPr>
              <a:xfrm>
                <a:off x="6365461" y="2576930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2576930"/>
                <a:ext cx="639204" cy="771971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/>
              <p:nvPr/>
            </p:nvSpPr>
            <p:spPr>
              <a:xfrm>
                <a:off x="8548970" y="2576927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257692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AB055E7-A605-A14D-A0E7-843502CF9615}"/>
              </a:ext>
            </a:extLst>
          </p:cNvPr>
          <p:cNvCxnSpPr>
            <a:cxnSpLocks/>
          </p:cNvCxnSpPr>
          <p:nvPr/>
        </p:nvCxnSpPr>
        <p:spPr>
          <a:xfrm flipV="1">
            <a:off x="2351318" y="3353568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B202ED0-382F-5144-BCCC-D7BAB6C09941}"/>
              </a:ext>
            </a:extLst>
          </p:cNvPr>
          <p:cNvCxnSpPr>
            <a:cxnSpLocks/>
          </p:cNvCxnSpPr>
          <p:nvPr/>
        </p:nvCxnSpPr>
        <p:spPr>
          <a:xfrm flipV="1">
            <a:off x="4569390" y="3353568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42D2B9D-06BC-FC4C-8A89-1148E4E54367}"/>
              </a:ext>
            </a:extLst>
          </p:cNvPr>
          <p:cNvCxnSpPr>
            <a:cxnSpLocks/>
          </p:cNvCxnSpPr>
          <p:nvPr/>
        </p:nvCxnSpPr>
        <p:spPr>
          <a:xfrm flipV="1">
            <a:off x="6700014" y="3353568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052D7C5-825C-5A44-B60C-A07E5D943A84}"/>
              </a:ext>
            </a:extLst>
          </p:cNvPr>
          <p:cNvCxnSpPr>
            <a:cxnSpLocks/>
          </p:cNvCxnSpPr>
          <p:nvPr/>
        </p:nvCxnSpPr>
        <p:spPr>
          <a:xfrm flipV="1">
            <a:off x="8883523" y="3353565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856F315-C0D6-6A4E-8A11-99778863793E}"/>
              </a:ext>
            </a:extLst>
          </p:cNvPr>
          <p:cNvCxnSpPr>
            <a:cxnSpLocks/>
          </p:cNvCxnSpPr>
          <p:nvPr/>
        </p:nvCxnSpPr>
        <p:spPr>
          <a:xfrm flipV="1">
            <a:off x="2351318" y="2124422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259136E-7956-EE4B-864D-D3D35437CCCE}"/>
              </a:ext>
            </a:extLst>
          </p:cNvPr>
          <p:cNvCxnSpPr>
            <a:cxnSpLocks/>
          </p:cNvCxnSpPr>
          <p:nvPr/>
        </p:nvCxnSpPr>
        <p:spPr>
          <a:xfrm flipV="1">
            <a:off x="4569390" y="2124422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707F32A0-1FA1-564D-A101-B18C50CF7415}"/>
              </a:ext>
            </a:extLst>
          </p:cNvPr>
          <p:cNvCxnSpPr>
            <a:cxnSpLocks/>
          </p:cNvCxnSpPr>
          <p:nvPr/>
        </p:nvCxnSpPr>
        <p:spPr>
          <a:xfrm flipV="1">
            <a:off x="6700014" y="2124422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42712A4-E5D6-4645-AF9A-7970F22BC278}"/>
              </a:ext>
            </a:extLst>
          </p:cNvPr>
          <p:cNvCxnSpPr>
            <a:cxnSpLocks/>
          </p:cNvCxnSpPr>
          <p:nvPr/>
        </p:nvCxnSpPr>
        <p:spPr>
          <a:xfrm flipV="1">
            <a:off x="8883523" y="2124419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/>
              <p:nvPr/>
            </p:nvSpPr>
            <p:spPr>
              <a:xfrm>
                <a:off x="2335149" y="2197852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149" y="2197852"/>
                <a:ext cx="346120" cy="307777"/>
              </a:xfrm>
              <a:prstGeom prst="rect">
                <a:avLst/>
              </a:prstGeom>
              <a:blipFill>
                <a:blip r:embed="rId22"/>
                <a:stretch>
                  <a:fillRect l="-10714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/>
              <p:nvPr/>
            </p:nvSpPr>
            <p:spPr>
              <a:xfrm>
                <a:off x="4566695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695" y="2197852"/>
                <a:ext cx="352083" cy="307777"/>
              </a:xfrm>
              <a:prstGeom prst="rect">
                <a:avLst/>
              </a:prstGeom>
              <a:blipFill>
                <a:blip r:embed="rId23"/>
                <a:stretch>
                  <a:fillRect l="-1481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/>
              <p:nvPr/>
            </p:nvSpPr>
            <p:spPr>
              <a:xfrm>
                <a:off x="6683476" y="21978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476" y="2197854"/>
                <a:ext cx="352083" cy="307777"/>
              </a:xfrm>
              <a:prstGeom prst="rect">
                <a:avLst/>
              </a:prstGeom>
              <a:blipFill>
                <a:blip r:embed="rId24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/>
              <p:nvPr/>
            </p:nvSpPr>
            <p:spPr>
              <a:xfrm>
                <a:off x="8853143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143" y="2197852"/>
                <a:ext cx="352083" cy="307777"/>
              </a:xfrm>
              <a:prstGeom prst="rect">
                <a:avLst/>
              </a:prstGeom>
              <a:blipFill>
                <a:blip r:embed="rId25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6839E9A-507A-CF44-BFA9-5C6BD2ABA212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207081" y="4179448"/>
            <a:ext cx="809684" cy="857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40B19B1-06F1-CB4D-B128-23A4F82BD3E4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2655969" y="4179448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FF8A6DCA-0348-064A-9A12-659BD51DFF80}"/>
              </a:ext>
            </a:extLst>
          </p:cNvPr>
          <p:cNvCxnSpPr>
            <a:cxnSpLocks/>
            <a:stCxn id="89" idx="3"/>
            <a:endCxn id="90" idx="1"/>
          </p:cNvCxnSpPr>
          <p:nvPr/>
        </p:nvCxnSpPr>
        <p:spPr>
          <a:xfrm>
            <a:off x="4874041" y="4179448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38849EFD-851D-994F-98E2-28514B02E8DA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7004665" y="4179446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E124571-F482-D64F-A06D-021E58B8EC6A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1207081" y="2957489"/>
            <a:ext cx="809684" cy="542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653D323-ADA7-874B-91C7-FA4FB3F5E476}"/>
              </a:ext>
            </a:extLst>
          </p:cNvPr>
          <p:cNvCxnSpPr>
            <a:cxnSpLocks/>
            <a:stCxn id="92" idx="3"/>
            <a:endCxn id="93" idx="1"/>
          </p:cNvCxnSpPr>
          <p:nvPr/>
        </p:nvCxnSpPr>
        <p:spPr>
          <a:xfrm>
            <a:off x="2655969" y="2962915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F44085B-A76E-1145-9982-58345CF8E51D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4874041" y="2962915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734114F-4257-A24D-99C8-8032520A859F}"/>
              </a:ext>
            </a:extLst>
          </p:cNvPr>
          <p:cNvCxnSpPr>
            <a:cxnSpLocks/>
            <a:stCxn id="94" idx="3"/>
            <a:endCxn id="95" idx="1"/>
          </p:cNvCxnSpPr>
          <p:nvPr/>
        </p:nvCxnSpPr>
        <p:spPr>
          <a:xfrm flipV="1">
            <a:off x="7004665" y="2962913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1B38CFF1-27A2-B54D-B93D-5C578FD3A621}"/>
                  </a:ext>
                </a:extLst>
              </p:cNvPr>
              <p:cNvSpPr/>
              <p:nvPr/>
            </p:nvSpPr>
            <p:spPr>
              <a:xfrm>
                <a:off x="2824221" y="476534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1B38CFF1-27A2-B54D-B93D-5C578FD3A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4765346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BDA7EC34-F549-D44B-A009-AFF9414A1ECD}"/>
              </a:ext>
            </a:extLst>
          </p:cNvPr>
          <p:cNvCxnSpPr>
            <a:cxnSpLocks/>
            <a:stCxn id="126" idx="0"/>
            <a:endCxn id="128" idx="2"/>
          </p:cNvCxnSpPr>
          <p:nvPr/>
        </p:nvCxnSpPr>
        <p:spPr>
          <a:xfrm flipV="1">
            <a:off x="3143823" y="4312212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6E90946-8C31-384F-9192-204012E48298}"/>
                  </a:ext>
                </a:extLst>
              </p:cNvPr>
              <p:cNvSpPr/>
              <p:nvPr/>
            </p:nvSpPr>
            <p:spPr>
              <a:xfrm>
                <a:off x="2824221" y="3540240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6E90946-8C31-384F-9192-204012E482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3540240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10D9221-B7F9-6045-8981-9E86D74689C7}"/>
                  </a:ext>
                </a:extLst>
              </p:cNvPr>
              <p:cNvSpPr/>
              <p:nvPr/>
            </p:nvSpPr>
            <p:spPr>
              <a:xfrm>
                <a:off x="2824221" y="2323707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10D9221-B7F9-6045-8981-9E86D7468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2323707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1BF1B05-74E4-DD43-82C2-84385F50CE0F}"/>
              </a:ext>
            </a:extLst>
          </p:cNvPr>
          <p:cNvCxnSpPr>
            <a:cxnSpLocks/>
          </p:cNvCxnSpPr>
          <p:nvPr/>
        </p:nvCxnSpPr>
        <p:spPr>
          <a:xfrm flipV="1">
            <a:off x="3158774" y="3100346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9ED05C4-4F69-9544-8839-2DD318315C8F}"/>
                  </a:ext>
                </a:extLst>
              </p:cNvPr>
              <p:cNvSpPr/>
              <p:nvPr/>
            </p:nvSpPr>
            <p:spPr>
              <a:xfrm>
                <a:off x="5026023" y="4765345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9ED05C4-4F69-9544-8839-2DD318315C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4765345"/>
                <a:ext cx="639204" cy="771972"/>
              </a:xfrm>
              <a:prstGeom prst="rect">
                <a:avLst/>
              </a:prstGeom>
              <a:blipFill>
                <a:blip r:embed="rId28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7BCBC66C-00E4-4C48-AE61-1B1A7DDED574}"/>
              </a:ext>
            </a:extLst>
          </p:cNvPr>
          <p:cNvCxnSpPr>
            <a:cxnSpLocks/>
            <a:stCxn id="136" idx="0"/>
            <a:endCxn id="138" idx="2"/>
          </p:cNvCxnSpPr>
          <p:nvPr/>
        </p:nvCxnSpPr>
        <p:spPr>
          <a:xfrm flipV="1">
            <a:off x="5345625" y="4312211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F23DC2A-F57F-4742-B923-58C572733E31}"/>
                  </a:ext>
                </a:extLst>
              </p:cNvPr>
              <p:cNvSpPr/>
              <p:nvPr/>
            </p:nvSpPr>
            <p:spPr>
              <a:xfrm>
                <a:off x="5026023" y="3540239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F23DC2A-F57F-4742-B923-58C572733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3540239"/>
                <a:ext cx="639204" cy="771972"/>
              </a:xfrm>
              <a:prstGeom prst="rect">
                <a:avLst/>
              </a:prstGeom>
              <a:blipFill>
                <a:blip r:embed="rId29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68F01D9F-5E4C-5541-B804-2F7A2C502D68}"/>
                  </a:ext>
                </a:extLst>
              </p:cNvPr>
              <p:cNvSpPr/>
              <p:nvPr/>
            </p:nvSpPr>
            <p:spPr>
              <a:xfrm>
                <a:off x="5026023" y="232370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68F01D9F-5E4C-5541-B804-2F7A2C502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2323706"/>
                <a:ext cx="639204" cy="771972"/>
              </a:xfrm>
              <a:prstGeom prst="rect">
                <a:avLst/>
              </a:prstGeom>
              <a:blipFill>
                <a:blip r:embed="rId28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ABF02B06-F1D1-BD42-850B-044F296E6A02}"/>
              </a:ext>
            </a:extLst>
          </p:cNvPr>
          <p:cNvCxnSpPr>
            <a:cxnSpLocks/>
          </p:cNvCxnSpPr>
          <p:nvPr/>
        </p:nvCxnSpPr>
        <p:spPr>
          <a:xfrm flipV="1">
            <a:off x="5360576" y="3100345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B33DEC0F-7883-A544-AE2D-959B7060338D}"/>
                  </a:ext>
                </a:extLst>
              </p:cNvPr>
              <p:cNvSpPr/>
              <p:nvPr/>
            </p:nvSpPr>
            <p:spPr>
              <a:xfrm>
                <a:off x="7179152" y="4765345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B33DEC0F-7883-A544-AE2D-959B70603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4765345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A482A548-2346-AB47-8C29-ECF29E905A95}"/>
              </a:ext>
            </a:extLst>
          </p:cNvPr>
          <p:cNvCxnSpPr>
            <a:cxnSpLocks/>
            <a:stCxn id="141" idx="0"/>
            <a:endCxn id="143" idx="2"/>
          </p:cNvCxnSpPr>
          <p:nvPr/>
        </p:nvCxnSpPr>
        <p:spPr>
          <a:xfrm flipV="1">
            <a:off x="7498754" y="4312211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BD0AC91-ADBB-BF44-8D49-B91611A86EEC}"/>
                  </a:ext>
                </a:extLst>
              </p:cNvPr>
              <p:cNvSpPr/>
              <p:nvPr/>
            </p:nvSpPr>
            <p:spPr>
              <a:xfrm>
                <a:off x="7179152" y="3540239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BD0AC91-ADBB-BF44-8D49-B91611A86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3540239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B30FA8A-7FE8-CA4F-8AC3-71E4128D4271}"/>
                  </a:ext>
                </a:extLst>
              </p:cNvPr>
              <p:cNvSpPr/>
              <p:nvPr/>
            </p:nvSpPr>
            <p:spPr>
              <a:xfrm>
                <a:off x="7179152" y="232370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B30FA8A-7FE8-CA4F-8AC3-71E4128D4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2323706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D5379482-1132-7C4F-A519-7086E7638520}"/>
              </a:ext>
            </a:extLst>
          </p:cNvPr>
          <p:cNvCxnSpPr>
            <a:cxnSpLocks/>
          </p:cNvCxnSpPr>
          <p:nvPr/>
        </p:nvCxnSpPr>
        <p:spPr>
          <a:xfrm flipV="1">
            <a:off x="7513705" y="3100345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E83AE47-D2FC-1B41-AE98-E6AC1CE9F990}"/>
                  </a:ext>
                </a:extLst>
              </p:cNvPr>
              <p:cNvSpPr/>
              <p:nvPr/>
            </p:nvSpPr>
            <p:spPr>
              <a:xfrm>
                <a:off x="9326831" y="4765347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E83AE47-D2FC-1B41-AE98-E6AC1CE9F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4765347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AA476C69-259D-A140-AACC-E769635E2EA3}"/>
              </a:ext>
            </a:extLst>
          </p:cNvPr>
          <p:cNvCxnSpPr>
            <a:cxnSpLocks/>
            <a:stCxn id="146" idx="0"/>
            <a:endCxn id="148" idx="2"/>
          </p:cNvCxnSpPr>
          <p:nvPr/>
        </p:nvCxnSpPr>
        <p:spPr>
          <a:xfrm flipV="1">
            <a:off x="9646433" y="4312213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2105954-CEB1-0044-BEF5-F1DB8152D668}"/>
                  </a:ext>
                </a:extLst>
              </p:cNvPr>
              <p:cNvSpPr/>
              <p:nvPr/>
            </p:nvSpPr>
            <p:spPr>
              <a:xfrm>
                <a:off x="9326831" y="3540241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2105954-CEB1-0044-BEF5-F1DB8152D6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3540241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DE0F930-376A-DA45-967E-E62CA8ED7A56}"/>
                  </a:ext>
                </a:extLst>
              </p:cNvPr>
              <p:cNvSpPr/>
              <p:nvPr/>
            </p:nvSpPr>
            <p:spPr>
              <a:xfrm>
                <a:off x="9326831" y="2323708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DE0F930-376A-DA45-967E-E62CA8ED7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2323708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EAA76BCE-96CB-6B49-B849-48F700C0374B}"/>
              </a:ext>
            </a:extLst>
          </p:cNvPr>
          <p:cNvCxnSpPr>
            <a:cxnSpLocks/>
          </p:cNvCxnSpPr>
          <p:nvPr/>
        </p:nvCxnSpPr>
        <p:spPr>
          <a:xfrm flipV="1">
            <a:off x="9661384" y="3100347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2701B333-429E-0244-BA51-119572BE14ED}"/>
              </a:ext>
            </a:extLst>
          </p:cNvPr>
          <p:cNvCxnSpPr>
            <a:cxnSpLocks/>
            <a:stCxn id="136" idx="1"/>
            <a:endCxn id="126" idx="3"/>
          </p:cNvCxnSpPr>
          <p:nvPr/>
        </p:nvCxnSpPr>
        <p:spPr>
          <a:xfrm flipH="1">
            <a:off x="3463425" y="5151331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386319E0-5385-F746-80C2-A52073D06304}"/>
              </a:ext>
            </a:extLst>
          </p:cNvPr>
          <p:cNvCxnSpPr>
            <a:cxnSpLocks/>
            <a:stCxn id="141" idx="1"/>
            <a:endCxn id="136" idx="3"/>
          </p:cNvCxnSpPr>
          <p:nvPr/>
        </p:nvCxnSpPr>
        <p:spPr>
          <a:xfrm flipH="1">
            <a:off x="5665227" y="5151331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ACD93F30-9342-8E4E-8112-88C0E7648803}"/>
              </a:ext>
            </a:extLst>
          </p:cNvPr>
          <p:cNvCxnSpPr>
            <a:cxnSpLocks/>
            <a:stCxn id="146" idx="1"/>
            <a:endCxn id="141" idx="3"/>
          </p:cNvCxnSpPr>
          <p:nvPr/>
        </p:nvCxnSpPr>
        <p:spPr>
          <a:xfrm flipH="1" flipV="1">
            <a:off x="7818356" y="5151331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38BC5456-F42D-C440-81CF-10AE69636990}"/>
              </a:ext>
            </a:extLst>
          </p:cNvPr>
          <p:cNvCxnSpPr>
            <a:cxnSpLocks/>
            <a:stCxn id="138" idx="1"/>
            <a:endCxn id="128" idx="3"/>
          </p:cNvCxnSpPr>
          <p:nvPr/>
        </p:nvCxnSpPr>
        <p:spPr>
          <a:xfrm flipH="1">
            <a:off x="3463425" y="3926225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EB2CBC02-0051-C547-8041-506A2FBCA679}"/>
              </a:ext>
            </a:extLst>
          </p:cNvPr>
          <p:cNvCxnSpPr>
            <a:cxnSpLocks/>
            <a:stCxn id="143" idx="1"/>
            <a:endCxn id="138" idx="3"/>
          </p:cNvCxnSpPr>
          <p:nvPr/>
        </p:nvCxnSpPr>
        <p:spPr>
          <a:xfrm flipH="1">
            <a:off x="5665227" y="3926225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E90221EE-1D7B-3445-AED9-2AC0FA29EB2B}"/>
              </a:ext>
            </a:extLst>
          </p:cNvPr>
          <p:cNvCxnSpPr>
            <a:cxnSpLocks/>
            <a:stCxn id="148" idx="1"/>
            <a:endCxn id="143" idx="3"/>
          </p:cNvCxnSpPr>
          <p:nvPr/>
        </p:nvCxnSpPr>
        <p:spPr>
          <a:xfrm flipH="1" flipV="1">
            <a:off x="7818356" y="3926225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AD852A2-8CC8-674B-978F-39400F1C4E30}"/>
              </a:ext>
            </a:extLst>
          </p:cNvPr>
          <p:cNvCxnSpPr>
            <a:cxnSpLocks/>
            <a:stCxn id="139" idx="1"/>
            <a:endCxn id="129" idx="3"/>
          </p:cNvCxnSpPr>
          <p:nvPr/>
        </p:nvCxnSpPr>
        <p:spPr>
          <a:xfrm flipH="1">
            <a:off x="3463425" y="2709692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23515AF6-0526-4746-8837-5FE313CDD6DB}"/>
              </a:ext>
            </a:extLst>
          </p:cNvPr>
          <p:cNvCxnSpPr>
            <a:cxnSpLocks/>
            <a:stCxn id="144" idx="1"/>
            <a:endCxn id="139" idx="3"/>
          </p:cNvCxnSpPr>
          <p:nvPr/>
        </p:nvCxnSpPr>
        <p:spPr>
          <a:xfrm flipH="1">
            <a:off x="5665227" y="2709692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922735C-FF71-D040-A050-BA6D2960D8F6}"/>
              </a:ext>
            </a:extLst>
          </p:cNvPr>
          <p:cNvCxnSpPr>
            <a:cxnSpLocks/>
            <a:stCxn id="149" idx="1"/>
            <a:endCxn id="144" idx="3"/>
          </p:cNvCxnSpPr>
          <p:nvPr/>
        </p:nvCxnSpPr>
        <p:spPr>
          <a:xfrm flipH="1" flipV="1">
            <a:off x="7818356" y="2709692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D652BB3C-EC5A-6B4A-BA39-354A851E1A75}"/>
              </a:ext>
            </a:extLst>
          </p:cNvPr>
          <p:cNvCxnSpPr>
            <a:cxnSpLocks/>
            <a:endCxn id="149" idx="3"/>
          </p:cNvCxnSpPr>
          <p:nvPr/>
        </p:nvCxnSpPr>
        <p:spPr>
          <a:xfrm flipH="1">
            <a:off x="9966035" y="2709694"/>
            <a:ext cx="76545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3A705AE-343E-4A47-8FF8-BDC45E658BC9}"/>
              </a:ext>
            </a:extLst>
          </p:cNvPr>
          <p:cNvCxnSpPr>
            <a:cxnSpLocks/>
            <a:endCxn id="148" idx="3"/>
          </p:cNvCxnSpPr>
          <p:nvPr/>
        </p:nvCxnSpPr>
        <p:spPr>
          <a:xfrm flipH="1" flipV="1">
            <a:off x="9966035" y="3926227"/>
            <a:ext cx="765454" cy="193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738A428D-BC00-2146-9164-F26F96C6FD59}"/>
              </a:ext>
            </a:extLst>
          </p:cNvPr>
          <p:cNvCxnSpPr>
            <a:cxnSpLocks/>
            <a:endCxn id="146" idx="3"/>
          </p:cNvCxnSpPr>
          <p:nvPr/>
        </p:nvCxnSpPr>
        <p:spPr>
          <a:xfrm flipH="1">
            <a:off x="9966035" y="5151333"/>
            <a:ext cx="76545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FA76591B-89B6-6844-B6BB-A5180AE59136}"/>
              </a:ext>
            </a:extLst>
          </p:cNvPr>
          <p:cNvCxnSpPr>
            <a:cxnSpLocks/>
            <a:stCxn id="6" idx="0"/>
            <a:endCxn id="126" idx="2"/>
          </p:cNvCxnSpPr>
          <p:nvPr/>
        </p:nvCxnSpPr>
        <p:spPr>
          <a:xfrm flipV="1">
            <a:off x="2336367" y="5537318"/>
            <a:ext cx="807456" cy="63899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A107B7DB-C968-0443-917B-F4117D5C08A4}"/>
              </a:ext>
            </a:extLst>
          </p:cNvPr>
          <p:cNvCxnSpPr>
            <a:cxnSpLocks/>
            <a:stCxn id="59" idx="0"/>
            <a:endCxn id="136" idx="2"/>
          </p:cNvCxnSpPr>
          <p:nvPr/>
        </p:nvCxnSpPr>
        <p:spPr>
          <a:xfrm flipV="1">
            <a:off x="4554439" y="5537317"/>
            <a:ext cx="791186" cy="63899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A134CFF-3282-F34C-BAA0-AE83EF2A1BED}"/>
              </a:ext>
            </a:extLst>
          </p:cNvPr>
          <p:cNvCxnSpPr>
            <a:cxnSpLocks/>
            <a:stCxn id="61" idx="0"/>
            <a:endCxn id="141" idx="2"/>
          </p:cNvCxnSpPr>
          <p:nvPr/>
        </p:nvCxnSpPr>
        <p:spPr>
          <a:xfrm flipV="1">
            <a:off x="6689773" y="5537317"/>
            <a:ext cx="808981" cy="63899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C5B52846-B7CC-BE4B-979C-371D3D464EDB}"/>
              </a:ext>
            </a:extLst>
          </p:cNvPr>
          <p:cNvCxnSpPr>
            <a:cxnSpLocks/>
            <a:stCxn id="63" idx="0"/>
            <a:endCxn id="146" idx="2"/>
          </p:cNvCxnSpPr>
          <p:nvPr/>
        </p:nvCxnSpPr>
        <p:spPr>
          <a:xfrm flipV="1">
            <a:off x="8868572" y="5537319"/>
            <a:ext cx="777861" cy="63899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1CF74D62-8176-454D-AE21-F37E9681781D}"/>
              </a:ext>
            </a:extLst>
          </p:cNvPr>
          <p:cNvCxnSpPr>
            <a:cxnSpLocks/>
            <a:stCxn id="4" idx="0"/>
            <a:endCxn id="128" idx="2"/>
          </p:cNvCxnSpPr>
          <p:nvPr/>
        </p:nvCxnSpPr>
        <p:spPr>
          <a:xfrm flipV="1">
            <a:off x="2336367" y="4312212"/>
            <a:ext cx="807456" cy="7063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C00C832F-20FF-4846-8794-E20A2AC2E32C}"/>
              </a:ext>
            </a:extLst>
          </p:cNvPr>
          <p:cNvCxnSpPr>
            <a:cxnSpLocks/>
            <a:stCxn id="126" idx="0"/>
            <a:endCxn id="88" idx="2"/>
          </p:cNvCxnSpPr>
          <p:nvPr/>
        </p:nvCxnSpPr>
        <p:spPr>
          <a:xfrm flipH="1" flipV="1">
            <a:off x="2336367" y="4565434"/>
            <a:ext cx="807456" cy="19991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B35E9D10-937B-3047-AC60-4DDFD0F37A88}"/>
              </a:ext>
            </a:extLst>
          </p:cNvPr>
          <p:cNvCxnSpPr>
            <a:cxnSpLocks/>
            <a:stCxn id="34" idx="0"/>
            <a:endCxn id="138" idx="2"/>
          </p:cNvCxnSpPr>
          <p:nvPr/>
        </p:nvCxnSpPr>
        <p:spPr>
          <a:xfrm flipV="1">
            <a:off x="4554439" y="4312211"/>
            <a:ext cx="791186" cy="706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9CEC83B9-34EA-9644-B633-FE0CDF77A98A}"/>
              </a:ext>
            </a:extLst>
          </p:cNvPr>
          <p:cNvCxnSpPr>
            <a:cxnSpLocks/>
            <a:stCxn id="136" idx="0"/>
            <a:endCxn id="89" idx="2"/>
          </p:cNvCxnSpPr>
          <p:nvPr/>
        </p:nvCxnSpPr>
        <p:spPr>
          <a:xfrm flipH="1" flipV="1">
            <a:off x="4554439" y="4565434"/>
            <a:ext cx="791186" cy="1999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D50E4DB8-81DB-D148-B210-C52F29CE3858}"/>
              </a:ext>
            </a:extLst>
          </p:cNvPr>
          <p:cNvCxnSpPr>
            <a:cxnSpLocks/>
            <a:stCxn id="35" idx="0"/>
            <a:endCxn id="143" idx="2"/>
          </p:cNvCxnSpPr>
          <p:nvPr/>
        </p:nvCxnSpPr>
        <p:spPr>
          <a:xfrm flipV="1">
            <a:off x="6685063" y="4312211"/>
            <a:ext cx="813691" cy="7063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9FD48518-B354-8B40-8403-98258B1361DD}"/>
              </a:ext>
            </a:extLst>
          </p:cNvPr>
          <p:cNvCxnSpPr>
            <a:cxnSpLocks/>
            <a:stCxn id="36" idx="0"/>
            <a:endCxn id="148" idx="2"/>
          </p:cNvCxnSpPr>
          <p:nvPr/>
        </p:nvCxnSpPr>
        <p:spPr>
          <a:xfrm flipV="1">
            <a:off x="8868572" y="4312213"/>
            <a:ext cx="777861" cy="706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3BDC4F2E-CDA8-284C-BB2F-4B46C8E6F37C}"/>
              </a:ext>
            </a:extLst>
          </p:cNvPr>
          <p:cNvCxnSpPr>
            <a:cxnSpLocks/>
            <a:stCxn id="141" idx="0"/>
            <a:endCxn id="90" idx="2"/>
          </p:cNvCxnSpPr>
          <p:nvPr/>
        </p:nvCxnSpPr>
        <p:spPr>
          <a:xfrm flipH="1" flipV="1">
            <a:off x="6685063" y="4565434"/>
            <a:ext cx="813691" cy="1999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93369BBF-AEDA-4C49-B4F7-CC02DC908A44}"/>
              </a:ext>
            </a:extLst>
          </p:cNvPr>
          <p:cNvCxnSpPr>
            <a:cxnSpLocks/>
            <a:stCxn id="146" idx="0"/>
            <a:endCxn id="91" idx="2"/>
          </p:cNvCxnSpPr>
          <p:nvPr/>
        </p:nvCxnSpPr>
        <p:spPr>
          <a:xfrm flipH="1" flipV="1">
            <a:off x="8868572" y="4565431"/>
            <a:ext cx="777861" cy="19991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282A3C05-6563-2C41-9F69-B279D20E58B7}"/>
              </a:ext>
            </a:extLst>
          </p:cNvPr>
          <p:cNvCxnSpPr>
            <a:cxnSpLocks/>
            <a:stCxn id="88" idx="0"/>
            <a:endCxn id="129" idx="2"/>
          </p:cNvCxnSpPr>
          <p:nvPr/>
        </p:nvCxnSpPr>
        <p:spPr>
          <a:xfrm flipV="1">
            <a:off x="2336367" y="3095679"/>
            <a:ext cx="807456" cy="697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8CF4CA74-372C-BE4F-A7A4-83597DDB0BE7}"/>
              </a:ext>
            </a:extLst>
          </p:cNvPr>
          <p:cNvCxnSpPr>
            <a:cxnSpLocks/>
            <a:stCxn id="89" idx="0"/>
            <a:endCxn id="139" idx="2"/>
          </p:cNvCxnSpPr>
          <p:nvPr/>
        </p:nvCxnSpPr>
        <p:spPr>
          <a:xfrm flipV="1">
            <a:off x="4554439" y="3095678"/>
            <a:ext cx="791186" cy="697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DC97F9AE-4AE6-1741-A25F-6291C156CE65}"/>
              </a:ext>
            </a:extLst>
          </p:cNvPr>
          <p:cNvCxnSpPr>
            <a:cxnSpLocks/>
            <a:stCxn id="90" idx="0"/>
            <a:endCxn id="144" idx="2"/>
          </p:cNvCxnSpPr>
          <p:nvPr/>
        </p:nvCxnSpPr>
        <p:spPr>
          <a:xfrm flipV="1">
            <a:off x="6685063" y="3095678"/>
            <a:ext cx="813691" cy="6977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46658BCF-486A-C243-B006-E861EA1238B1}"/>
              </a:ext>
            </a:extLst>
          </p:cNvPr>
          <p:cNvCxnSpPr>
            <a:cxnSpLocks/>
            <a:stCxn id="91" idx="0"/>
            <a:endCxn id="149" idx="2"/>
          </p:cNvCxnSpPr>
          <p:nvPr/>
        </p:nvCxnSpPr>
        <p:spPr>
          <a:xfrm flipV="1">
            <a:off x="8868572" y="3095680"/>
            <a:ext cx="777861" cy="6977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6A493364-8A22-224D-92E8-82AF67AF830C}"/>
              </a:ext>
            </a:extLst>
          </p:cNvPr>
          <p:cNvCxnSpPr>
            <a:cxnSpLocks/>
            <a:stCxn id="128" idx="0"/>
            <a:endCxn id="92" idx="2"/>
          </p:cNvCxnSpPr>
          <p:nvPr/>
        </p:nvCxnSpPr>
        <p:spPr>
          <a:xfrm flipH="1" flipV="1">
            <a:off x="2336367" y="3348901"/>
            <a:ext cx="807456" cy="1913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7A6E5203-D58F-D148-B1A3-A231B45DB826}"/>
              </a:ext>
            </a:extLst>
          </p:cNvPr>
          <p:cNvCxnSpPr>
            <a:cxnSpLocks/>
            <a:stCxn id="138" idx="0"/>
            <a:endCxn id="93" idx="2"/>
          </p:cNvCxnSpPr>
          <p:nvPr/>
        </p:nvCxnSpPr>
        <p:spPr>
          <a:xfrm flipH="1" flipV="1">
            <a:off x="4554439" y="3348901"/>
            <a:ext cx="791186" cy="191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AAADE617-8E5E-DE4D-9310-CD775CE2AB6E}"/>
              </a:ext>
            </a:extLst>
          </p:cNvPr>
          <p:cNvCxnSpPr>
            <a:cxnSpLocks/>
            <a:stCxn id="143" idx="0"/>
            <a:endCxn id="94" idx="2"/>
          </p:cNvCxnSpPr>
          <p:nvPr/>
        </p:nvCxnSpPr>
        <p:spPr>
          <a:xfrm flipH="1" flipV="1">
            <a:off x="6685063" y="3348901"/>
            <a:ext cx="813691" cy="191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4A8F8E5F-7FE3-7A45-A00C-E75FC0A07999}"/>
              </a:ext>
            </a:extLst>
          </p:cNvPr>
          <p:cNvCxnSpPr>
            <a:cxnSpLocks/>
            <a:stCxn id="148" idx="0"/>
            <a:endCxn id="95" idx="2"/>
          </p:cNvCxnSpPr>
          <p:nvPr/>
        </p:nvCxnSpPr>
        <p:spPr>
          <a:xfrm flipH="1" flipV="1">
            <a:off x="8868572" y="3348898"/>
            <a:ext cx="777861" cy="19134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645021DD-4C3C-0C40-8BB3-588BB702730A}"/>
              </a:ext>
            </a:extLst>
          </p:cNvPr>
          <p:cNvCxnSpPr>
            <a:cxnSpLocks/>
            <a:stCxn id="129" idx="0"/>
            <a:endCxn id="65" idx="4"/>
          </p:cNvCxnSpPr>
          <p:nvPr/>
        </p:nvCxnSpPr>
        <p:spPr>
          <a:xfrm flipH="1" flipV="1">
            <a:off x="2336367" y="2118369"/>
            <a:ext cx="807456" cy="205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id="{56B0A726-BD0E-CD4E-8FE2-B3543A0F72F8}"/>
              </a:ext>
            </a:extLst>
          </p:cNvPr>
          <p:cNvCxnSpPr>
            <a:cxnSpLocks/>
            <a:stCxn id="139" idx="0"/>
            <a:endCxn id="67" idx="4"/>
          </p:cNvCxnSpPr>
          <p:nvPr/>
        </p:nvCxnSpPr>
        <p:spPr>
          <a:xfrm flipH="1" flipV="1">
            <a:off x="4554439" y="2118369"/>
            <a:ext cx="791186" cy="20533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C216D817-FA7A-6F43-B2CB-A2A7882DFD0F}"/>
              </a:ext>
            </a:extLst>
          </p:cNvPr>
          <p:cNvCxnSpPr>
            <a:cxnSpLocks/>
            <a:stCxn id="144" idx="0"/>
            <a:endCxn id="69" idx="4"/>
          </p:cNvCxnSpPr>
          <p:nvPr/>
        </p:nvCxnSpPr>
        <p:spPr>
          <a:xfrm flipH="1" flipV="1">
            <a:off x="6689773" y="2118371"/>
            <a:ext cx="808981" cy="20533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615A269E-CC97-2246-9814-7D54C83E252B}"/>
              </a:ext>
            </a:extLst>
          </p:cNvPr>
          <p:cNvCxnSpPr>
            <a:cxnSpLocks/>
            <a:stCxn id="149" idx="0"/>
            <a:endCxn id="71" idx="4"/>
          </p:cNvCxnSpPr>
          <p:nvPr/>
        </p:nvCxnSpPr>
        <p:spPr>
          <a:xfrm flipH="1" flipV="1">
            <a:off x="8868572" y="2118369"/>
            <a:ext cx="777861" cy="2053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262271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2A774322-C4C0-7343-A173-81577A0A50E8}"/>
              </a:ext>
            </a:extLst>
          </p:cNvPr>
          <p:cNvSpPr/>
          <p:nvPr/>
        </p:nvSpPr>
        <p:spPr>
          <a:xfrm>
            <a:off x="2228459" y="5889194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BOS</a:t>
            </a:r>
            <a:endParaRPr kumimoji="1" lang="ko-KR" altLang="en-US" sz="11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115" idx="0"/>
            <a:endCxn id="4" idx="2"/>
          </p:cNvCxnSpPr>
          <p:nvPr/>
        </p:nvCxnSpPr>
        <p:spPr>
          <a:xfrm flipV="1">
            <a:off x="2548061" y="4780405"/>
            <a:ext cx="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4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5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7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117" idx="0"/>
            <a:endCxn id="34" idx="2"/>
          </p:cNvCxnSpPr>
          <p:nvPr/>
        </p:nvCxnSpPr>
        <p:spPr>
          <a:xfrm flipV="1">
            <a:off x="3711304" y="4780405"/>
            <a:ext cx="31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 l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118" idx="0"/>
            <a:endCxn id="35" idx="2"/>
          </p:cNvCxnSpPr>
          <p:nvPr/>
        </p:nvCxnSpPr>
        <p:spPr>
          <a:xfrm flipV="1">
            <a:off x="4880803" y="4780404"/>
            <a:ext cx="0" cy="40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119" idx="0"/>
            <a:endCxn id="36" idx="2"/>
          </p:cNvCxnSpPr>
          <p:nvPr/>
        </p:nvCxnSpPr>
        <p:spPr>
          <a:xfrm flipH="1" flipV="1">
            <a:off x="6047174" y="4780403"/>
            <a:ext cx="15" cy="406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204" idx="0"/>
            <a:endCxn id="81" idx="1"/>
          </p:cNvCxnSpPr>
          <p:nvPr/>
        </p:nvCxnSpPr>
        <p:spPr>
          <a:xfrm flipV="1">
            <a:off x="6043398" y="1138737"/>
            <a:ext cx="710591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548061" y="2894565"/>
            <a:ext cx="0" cy="662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3711304" y="2894564"/>
            <a:ext cx="3128" cy="662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880803" y="2878127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109" idx="2"/>
          </p:cNvCxnSpPr>
          <p:nvPr/>
        </p:nvCxnSpPr>
        <p:spPr>
          <a:xfrm flipV="1">
            <a:off x="6047174" y="2878126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4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15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16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17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  <a:blipFill>
                <a:blip r:embed="rId18"/>
                <a:stretch>
                  <a:fillRect l="-2740" t="-19355" b="-6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/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  <a:blipFill>
                <a:blip r:embed="rId19"/>
                <a:stretch>
                  <a:fillRect l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/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/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/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/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E2AE8F8-79AF-C942-95EB-5F3D95F9024D}"/>
              </a:ext>
            </a:extLst>
          </p:cNvPr>
          <p:cNvCxnSpPr>
            <a:cxnSpLocks/>
            <a:stCxn id="6" idx="0"/>
            <a:endCxn id="115" idx="2"/>
          </p:cNvCxnSpPr>
          <p:nvPr/>
        </p:nvCxnSpPr>
        <p:spPr>
          <a:xfrm flipV="1">
            <a:off x="2548061" y="5546788"/>
            <a:ext cx="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4772B07-79E7-FF41-B35B-353EA921DEFF}"/>
              </a:ext>
            </a:extLst>
          </p:cNvPr>
          <p:cNvCxnSpPr>
            <a:cxnSpLocks/>
            <a:stCxn id="59" idx="0"/>
            <a:endCxn id="117" idx="2"/>
          </p:cNvCxnSpPr>
          <p:nvPr/>
        </p:nvCxnSpPr>
        <p:spPr>
          <a:xfrm flipH="1" flipV="1">
            <a:off x="3711304" y="5546788"/>
            <a:ext cx="3128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5D486BF-F8E6-6045-B0F8-FEC77EE1863C}"/>
              </a:ext>
            </a:extLst>
          </p:cNvPr>
          <p:cNvCxnSpPr>
            <a:cxnSpLocks/>
            <a:stCxn id="61" idx="0"/>
            <a:endCxn id="118" idx="2"/>
          </p:cNvCxnSpPr>
          <p:nvPr/>
        </p:nvCxnSpPr>
        <p:spPr>
          <a:xfrm flipH="1" flipV="1">
            <a:off x="4880803" y="5546788"/>
            <a:ext cx="471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397F338-10C6-2748-AC6F-41C4B666B888}"/>
              </a:ext>
            </a:extLst>
          </p:cNvPr>
          <p:cNvCxnSpPr>
            <a:cxnSpLocks/>
            <a:stCxn id="63" idx="0"/>
            <a:endCxn id="119" idx="2"/>
          </p:cNvCxnSpPr>
          <p:nvPr/>
        </p:nvCxnSpPr>
        <p:spPr>
          <a:xfrm flipV="1">
            <a:off x="6047174" y="5546788"/>
            <a:ext cx="15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5AA5E170-60D0-7640-BB2C-6FBA699F6E72}"/>
              </a:ext>
            </a:extLst>
          </p:cNvPr>
          <p:cNvCxnSpPr>
            <a:cxnSpLocks/>
            <a:stCxn id="109" idx="0"/>
            <a:endCxn id="204" idx="4"/>
          </p:cNvCxnSpPr>
          <p:nvPr/>
        </p:nvCxnSpPr>
        <p:spPr>
          <a:xfrm flipH="1" flipV="1">
            <a:off x="6043398" y="2192805"/>
            <a:ext cx="3776" cy="325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5" name="타원 154">
            <a:extLst>
              <a:ext uri="{FF2B5EF4-FFF2-40B4-BE49-F238E27FC236}">
                <a16:creationId xmlns:a16="http://schemas.microsoft.com/office/drawing/2014/main" id="{CA5D5E90-1624-B844-A08E-64A480378F25}"/>
              </a:ext>
            </a:extLst>
          </p:cNvPr>
          <p:cNvSpPr/>
          <p:nvPr/>
        </p:nvSpPr>
        <p:spPr>
          <a:xfrm>
            <a:off x="5727572" y="92825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00" b="0" dirty="0"/>
              <a:t>매우 긍정</a:t>
            </a:r>
            <a:endParaRPr kumimoji="1" lang="ko-KR" altLang="en-US" sz="1000" dirty="0"/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732029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7" name="구름 모양 설명선[C] 196">
            <a:extLst>
              <a:ext uri="{FF2B5EF4-FFF2-40B4-BE49-F238E27FC236}">
                <a16:creationId xmlns:a16="http://schemas.microsoft.com/office/drawing/2014/main" id="{CAE08547-E1FD-A947-AEA5-9112EC8CF211}"/>
              </a:ext>
            </a:extLst>
          </p:cNvPr>
          <p:cNvSpPr/>
          <p:nvPr/>
        </p:nvSpPr>
        <p:spPr>
          <a:xfrm>
            <a:off x="4783784" y="253745"/>
            <a:ext cx="433746" cy="1363276"/>
          </a:xfrm>
          <a:prstGeom prst="cloudCallout">
            <a:avLst>
              <a:gd name="adj1" fmla="val 200709"/>
              <a:gd name="adj2" fmla="val -2459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000…</a:t>
            </a:r>
            <a:endParaRPr kumimoji="1" lang="ko-KR" altLang="en-US" sz="1100" dirty="0"/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546FAA89-0880-0141-A255-DDF62C6C5782}"/>
              </a:ext>
            </a:extLst>
          </p:cNvPr>
          <p:cNvGrpSpPr/>
          <p:nvPr/>
        </p:nvGrpSpPr>
        <p:grpSpPr>
          <a:xfrm>
            <a:off x="6873043" y="1511346"/>
            <a:ext cx="881674" cy="1524013"/>
            <a:chOff x="1033368" y="2116119"/>
            <a:chExt cx="881674" cy="1524013"/>
          </a:xfrm>
        </p:grpSpPr>
        <p:sp>
          <p:nvSpPr>
            <p:cNvPr id="199" name="구름 모양 설명선[C] 198">
              <a:extLst>
                <a:ext uri="{FF2B5EF4-FFF2-40B4-BE49-F238E27FC236}">
                  <a16:creationId xmlns:a16="http://schemas.microsoft.com/office/drawing/2014/main" id="{CB517036-2326-3F4B-B4A5-96E61317CF13}"/>
                </a:ext>
              </a:extLst>
            </p:cNvPr>
            <p:cNvSpPr/>
            <p:nvPr/>
          </p:nvSpPr>
          <p:spPr>
            <a:xfrm>
              <a:off x="1033368" y="2116119"/>
              <a:ext cx="881674" cy="1524013"/>
            </a:xfrm>
            <a:prstGeom prst="cloudCallout">
              <a:avLst>
                <a:gd name="adj1" fmla="val -114866"/>
                <a:gd name="adj2" fmla="val -221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sz="1100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87E802C9-63C7-9F41-BE1B-C9952D22A852}"/>
                </a:ext>
              </a:extLst>
            </p:cNvPr>
            <p:cNvSpPr/>
            <p:nvPr/>
          </p:nvSpPr>
          <p:spPr>
            <a:xfrm>
              <a:off x="1286728" y="2274046"/>
              <a:ext cx="36901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R" sz="1100" dirty="0"/>
                <a:t>…</a:t>
              </a:r>
            </a:p>
            <a:p>
              <a:pPr algn="ctr"/>
              <a:r>
                <a:rPr kumimoji="1" lang="en-US" altLang="ko-KR" sz="1100" dirty="0"/>
                <a:t>0.1</a:t>
              </a:r>
            </a:p>
            <a:p>
              <a:pPr algn="ctr"/>
              <a:r>
                <a:rPr kumimoji="1" lang="en-US" altLang="ko-KR" sz="1100" dirty="0">
                  <a:solidFill>
                    <a:srgbClr val="FF0000"/>
                  </a:solidFill>
                </a:rPr>
                <a:t>0.7</a:t>
              </a:r>
            </a:p>
            <a:p>
              <a:pPr algn="ctr"/>
              <a:r>
                <a:rPr kumimoji="1" lang="en-US" altLang="ko-KR" sz="1100" dirty="0"/>
                <a:t>0.2</a:t>
              </a:r>
            </a:p>
            <a:p>
              <a:pPr algn="ctr"/>
              <a:r>
                <a:rPr kumimoji="1" lang="en-US" altLang="ko-KR" sz="1100" dirty="0"/>
                <a:t>0.1</a:t>
              </a:r>
            </a:p>
            <a:p>
              <a:pPr algn="ctr"/>
              <a:r>
                <a:rPr kumimoji="1" lang="en-US" altLang="ko-KR" sz="1100" dirty="0"/>
                <a:t>…</a:t>
              </a:r>
              <a:endParaRPr kumimoji="1" lang="ko-KR" altLang="en-US" sz="1100" dirty="0"/>
            </a:p>
          </p:txBody>
        </p:sp>
      </p:grpSp>
      <p:sp>
        <p:nvSpPr>
          <p:cNvPr id="202" name="구름 모양 설명선[C] 201">
            <a:extLst>
              <a:ext uri="{FF2B5EF4-FFF2-40B4-BE49-F238E27FC236}">
                <a16:creationId xmlns:a16="http://schemas.microsoft.com/office/drawing/2014/main" id="{C208B0EE-9922-2149-8095-8A1D1434F661}"/>
              </a:ext>
            </a:extLst>
          </p:cNvPr>
          <p:cNvSpPr/>
          <p:nvPr/>
        </p:nvSpPr>
        <p:spPr>
          <a:xfrm>
            <a:off x="1539784" y="5366950"/>
            <a:ext cx="433746" cy="1363276"/>
          </a:xfrm>
          <a:prstGeom prst="cloudCallout">
            <a:avLst>
              <a:gd name="adj1" fmla="val 136974"/>
              <a:gd name="adj2" fmla="val 222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…00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0…</a:t>
            </a:r>
            <a:endParaRPr kumimoji="1" lang="ko-KR" altLang="en-US" sz="1100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BC796D69-2527-6E4C-8AD9-4449763671B0}"/>
              </a:ext>
            </a:extLst>
          </p:cNvPr>
          <p:cNvSpPr/>
          <p:nvPr/>
        </p:nvSpPr>
        <p:spPr>
          <a:xfrm>
            <a:off x="5723796" y="1553601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00" b="0" dirty="0"/>
              <a:t>긍정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65083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2A774322-C4C0-7343-A173-81577A0A50E8}"/>
              </a:ext>
            </a:extLst>
          </p:cNvPr>
          <p:cNvSpPr/>
          <p:nvPr/>
        </p:nvSpPr>
        <p:spPr>
          <a:xfrm>
            <a:off x="2228459" y="5889194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BOS</a:t>
            </a:r>
            <a:endParaRPr kumimoji="1" lang="ko-KR" altLang="en-US" sz="11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115" idx="0"/>
            <a:endCxn id="4" idx="2"/>
          </p:cNvCxnSpPr>
          <p:nvPr/>
        </p:nvCxnSpPr>
        <p:spPr>
          <a:xfrm flipV="1">
            <a:off x="2548061" y="4780405"/>
            <a:ext cx="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4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5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7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117" idx="0"/>
            <a:endCxn id="34" idx="2"/>
          </p:cNvCxnSpPr>
          <p:nvPr/>
        </p:nvCxnSpPr>
        <p:spPr>
          <a:xfrm flipV="1">
            <a:off x="3711304" y="4780405"/>
            <a:ext cx="31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 l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118" idx="0"/>
            <a:endCxn id="35" idx="2"/>
          </p:cNvCxnSpPr>
          <p:nvPr/>
        </p:nvCxnSpPr>
        <p:spPr>
          <a:xfrm flipV="1">
            <a:off x="4880803" y="4780404"/>
            <a:ext cx="0" cy="40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119" idx="0"/>
            <a:endCxn id="36" idx="2"/>
          </p:cNvCxnSpPr>
          <p:nvPr/>
        </p:nvCxnSpPr>
        <p:spPr>
          <a:xfrm flipH="1" flipV="1">
            <a:off x="6047174" y="4780403"/>
            <a:ext cx="15" cy="406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553601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138737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553601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 l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138737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553601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138737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것을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553601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138737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97" idx="2"/>
          </p:cNvCxnSpPr>
          <p:nvPr/>
        </p:nvCxnSpPr>
        <p:spPr>
          <a:xfrm flipV="1">
            <a:off x="2548061" y="2894565"/>
            <a:ext cx="0" cy="662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107" idx="2"/>
          </p:cNvCxnSpPr>
          <p:nvPr/>
        </p:nvCxnSpPr>
        <p:spPr>
          <a:xfrm flipH="1" flipV="1">
            <a:off x="3711304" y="2894564"/>
            <a:ext cx="3128" cy="662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108" idx="2"/>
          </p:cNvCxnSpPr>
          <p:nvPr/>
        </p:nvCxnSpPr>
        <p:spPr>
          <a:xfrm flipV="1">
            <a:off x="4880803" y="2878127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109" idx="2"/>
          </p:cNvCxnSpPr>
          <p:nvPr/>
        </p:nvCxnSpPr>
        <p:spPr>
          <a:xfrm flipV="1">
            <a:off x="6047174" y="2878126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8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  <a:blipFill>
                <a:blip r:embed="rId22"/>
                <a:stretch>
                  <a:fillRect l="-2740" t="-19355" b="-6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5A31B56B-7598-8341-A35A-77CC241155ED}"/>
                  </a:ext>
                </a:extLst>
              </p:cNvPr>
              <p:cNvSpPr/>
              <p:nvPr/>
            </p:nvSpPr>
            <p:spPr>
              <a:xfrm>
                <a:off x="2120020" y="2534890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5A31B56B-7598-8341-A35A-77CC241155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2534890"/>
                <a:ext cx="856082" cy="359675"/>
              </a:xfrm>
              <a:prstGeom prst="rect">
                <a:avLst/>
              </a:prstGeom>
              <a:blipFill>
                <a:blip r:embed="rId23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D96ED2B9-48CD-ED4C-8276-15013DDC6814}"/>
                  </a:ext>
                </a:extLst>
              </p:cNvPr>
              <p:cNvSpPr/>
              <p:nvPr/>
            </p:nvSpPr>
            <p:spPr>
              <a:xfrm>
                <a:off x="3283263" y="2534889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D96ED2B9-48CD-ED4C-8276-15013DDC6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2534889"/>
                <a:ext cx="856082" cy="359675"/>
              </a:xfrm>
              <a:prstGeom prst="rect">
                <a:avLst/>
              </a:prstGeom>
              <a:blipFill>
                <a:blip r:embed="rId24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EFF4315-0C7D-B440-9D25-54A9EB490CBF}"/>
                  </a:ext>
                </a:extLst>
              </p:cNvPr>
              <p:cNvSpPr/>
              <p:nvPr/>
            </p:nvSpPr>
            <p:spPr>
              <a:xfrm>
                <a:off x="4452762" y="2518452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EFF4315-0C7D-B440-9D25-54A9EB490C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2518452"/>
                <a:ext cx="856082" cy="359675"/>
              </a:xfrm>
              <a:prstGeom prst="rect">
                <a:avLst/>
              </a:prstGeom>
              <a:blipFill>
                <a:blip r:embed="rId25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/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  <a:blipFill>
                <a:blip r:embed="rId26"/>
                <a:stretch>
                  <a:fillRect l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/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  <a:blipFill>
                <a:blip r:embed="rId2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/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/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/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E2AE8F8-79AF-C942-95EB-5F3D95F9024D}"/>
              </a:ext>
            </a:extLst>
          </p:cNvPr>
          <p:cNvCxnSpPr>
            <a:cxnSpLocks/>
            <a:stCxn id="6" idx="0"/>
            <a:endCxn id="115" idx="2"/>
          </p:cNvCxnSpPr>
          <p:nvPr/>
        </p:nvCxnSpPr>
        <p:spPr>
          <a:xfrm flipV="1">
            <a:off x="2548061" y="5546788"/>
            <a:ext cx="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4772B07-79E7-FF41-B35B-353EA921DEFF}"/>
              </a:ext>
            </a:extLst>
          </p:cNvPr>
          <p:cNvCxnSpPr>
            <a:cxnSpLocks/>
            <a:stCxn id="59" idx="0"/>
            <a:endCxn id="117" idx="2"/>
          </p:cNvCxnSpPr>
          <p:nvPr/>
        </p:nvCxnSpPr>
        <p:spPr>
          <a:xfrm flipH="1" flipV="1">
            <a:off x="3711304" y="5546788"/>
            <a:ext cx="3128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5D486BF-F8E6-6045-B0F8-FEC77EE1863C}"/>
              </a:ext>
            </a:extLst>
          </p:cNvPr>
          <p:cNvCxnSpPr>
            <a:cxnSpLocks/>
            <a:stCxn id="61" idx="0"/>
            <a:endCxn id="118" idx="2"/>
          </p:cNvCxnSpPr>
          <p:nvPr/>
        </p:nvCxnSpPr>
        <p:spPr>
          <a:xfrm flipH="1" flipV="1">
            <a:off x="4880803" y="5546788"/>
            <a:ext cx="471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397F338-10C6-2748-AC6F-41C4B666B888}"/>
              </a:ext>
            </a:extLst>
          </p:cNvPr>
          <p:cNvCxnSpPr>
            <a:cxnSpLocks/>
            <a:stCxn id="63" idx="0"/>
            <a:endCxn id="119" idx="2"/>
          </p:cNvCxnSpPr>
          <p:nvPr/>
        </p:nvCxnSpPr>
        <p:spPr>
          <a:xfrm flipV="1">
            <a:off x="6047174" y="5546788"/>
            <a:ext cx="15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42C5639C-6B9B-1649-9615-081B9EB38D5D}"/>
              </a:ext>
            </a:extLst>
          </p:cNvPr>
          <p:cNvCxnSpPr>
            <a:cxnSpLocks/>
            <a:stCxn id="97" idx="0"/>
            <a:endCxn id="65" idx="4"/>
          </p:cNvCxnSpPr>
          <p:nvPr/>
        </p:nvCxnSpPr>
        <p:spPr>
          <a:xfrm flipV="1">
            <a:off x="2548061" y="2192805"/>
            <a:ext cx="0" cy="342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E0C92A-7BFF-4E4A-836B-4264213D339C}"/>
              </a:ext>
            </a:extLst>
          </p:cNvPr>
          <p:cNvCxnSpPr>
            <a:cxnSpLocks/>
            <a:stCxn id="107" idx="0"/>
            <a:endCxn id="67" idx="4"/>
          </p:cNvCxnSpPr>
          <p:nvPr/>
        </p:nvCxnSpPr>
        <p:spPr>
          <a:xfrm flipV="1">
            <a:off x="3711304" y="2192805"/>
            <a:ext cx="3128" cy="342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991E2FB-3406-4F46-AE19-42A48F629049}"/>
              </a:ext>
            </a:extLst>
          </p:cNvPr>
          <p:cNvCxnSpPr>
            <a:cxnSpLocks/>
            <a:stCxn id="108" idx="0"/>
            <a:endCxn id="69" idx="4"/>
          </p:cNvCxnSpPr>
          <p:nvPr/>
        </p:nvCxnSpPr>
        <p:spPr>
          <a:xfrm flipV="1">
            <a:off x="4880803" y="2192805"/>
            <a:ext cx="4710" cy="3256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5AA5E170-60D0-7640-BB2C-6FBA699F6E72}"/>
              </a:ext>
            </a:extLst>
          </p:cNvPr>
          <p:cNvCxnSpPr>
            <a:cxnSpLocks/>
            <a:stCxn id="109" idx="0"/>
            <a:endCxn id="71" idx="4"/>
          </p:cNvCxnSpPr>
          <p:nvPr/>
        </p:nvCxnSpPr>
        <p:spPr>
          <a:xfrm flipV="1">
            <a:off x="6047174" y="2192805"/>
            <a:ext cx="0" cy="325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너는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92825"/>
                <a:ext cx="639204" cy="639204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직장에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92825"/>
                <a:ext cx="639204" cy="639204"/>
              </a:xfrm>
              <a:prstGeom prst="ellipse">
                <a:avLst/>
              </a:prstGeom>
              <a:blipFill>
                <a:blip r:embed="rId31"/>
                <a:stretch>
                  <a:fillRect l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92825"/>
                <a:ext cx="639204" cy="639204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것을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92825"/>
                <a:ext cx="639204" cy="639204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732029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732029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732029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732029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7" name="구름 모양 설명선[C] 196">
            <a:extLst>
              <a:ext uri="{FF2B5EF4-FFF2-40B4-BE49-F238E27FC236}">
                <a16:creationId xmlns:a16="http://schemas.microsoft.com/office/drawing/2014/main" id="{CAE08547-E1FD-A947-AEA5-9112EC8CF211}"/>
              </a:ext>
            </a:extLst>
          </p:cNvPr>
          <p:cNvSpPr/>
          <p:nvPr/>
        </p:nvSpPr>
        <p:spPr>
          <a:xfrm>
            <a:off x="1538718" y="493443"/>
            <a:ext cx="433746" cy="1363276"/>
          </a:xfrm>
          <a:prstGeom prst="cloudCallout">
            <a:avLst>
              <a:gd name="adj1" fmla="val 134523"/>
              <a:gd name="adj2" fmla="val -456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000…</a:t>
            </a:r>
            <a:endParaRPr kumimoji="1" lang="ko-KR" altLang="en-US" sz="1100" dirty="0"/>
          </a:p>
        </p:txBody>
      </p:sp>
      <p:sp>
        <p:nvSpPr>
          <p:cNvPr id="199" name="구름 모양 설명선[C] 198">
            <a:extLst>
              <a:ext uri="{FF2B5EF4-FFF2-40B4-BE49-F238E27FC236}">
                <a16:creationId xmlns:a16="http://schemas.microsoft.com/office/drawing/2014/main" id="{CB517036-2326-3F4B-B4A5-96E61317CF13}"/>
              </a:ext>
            </a:extLst>
          </p:cNvPr>
          <p:cNvSpPr/>
          <p:nvPr/>
        </p:nvSpPr>
        <p:spPr>
          <a:xfrm>
            <a:off x="1033368" y="2116119"/>
            <a:ext cx="881674" cy="1524013"/>
          </a:xfrm>
          <a:prstGeom prst="cloudCallout">
            <a:avLst>
              <a:gd name="adj1" fmla="val 108235"/>
              <a:gd name="adj2" fmla="val -5357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sz="1100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7E802C9-63C7-9F41-BE1B-C9952D22A852}"/>
              </a:ext>
            </a:extLst>
          </p:cNvPr>
          <p:cNvSpPr/>
          <p:nvPr/>
        </p:nvSpPr>
        <p:spPr>
          <a:xfrm>
            <a:off x="1286728" y="2274046"/>
            <a:ext cx="36901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dirty="0"/>
              <a:t>…</a:t>
            </a:r>
          </a:p>
          <a:p>
            <a:pPr algn="ctr"/>
            <a:r>
              <a:rPr kumimoji="1" lang="en-US" altLang="ko-KR" sz="1100" dirty="0"/>
              <a:t>0.1</a:t>
            </a:r>
          </a:p>
          <a:p>
            <a:pPr algn="ctr"/>
            <a:r>
              <a:rPr kumimoji="1" lang="en-US" altLang="ko-KR" sz="1100" dirty="0">
                <a:solidFill>
                  <a:srgbClr val="FF0000"/>
                </a:solidFill>
              </a:rPr>
              <a:t>0.7</a:t>
            </a:r>
          </a:p>
          <a:p>
            <a:pPr algn="ctr"/>
            <a:r>
              <a:rPr kumimoji="1" lang="en-US" altLang="ko-KR" sz="1100" dirty="0"/>
              <a:t>0.2</a:t>
            </a:r>
          </a:p>
          <a:p>
            <a:pPr algn="ctr"/>
            <a:r>
              <a:rPr kumimoji="1" lang="en-US" altLang="ko-KR" sz="1100" dirty="0"/>
              <a:t>0.1</a:t>
            </a:r>
          </a:p>
          <a:p>
            <a:pPr algn="ctr"/>
            <a:r>
              <a:rPr kumimoji="1" lang="en-US" altLang="ko-KR" sz="1100" dirty="0"/>
              <a:t>…</a:t>
            </a:r>
            <a:endParaRPr kumimoji="1" lang="ko-KR" altLang="en-US" sz="1100" dirty="0"/>
          </a:p>
        </p:txBody>
      </p:sp>
      <p:sp>
        <p:nvSpPr>
          <p:cNvPr id="202" name="구름 모양 설명선[C] 201">
            <a:extLst>
              <a:ext uri="{FF2B5EF4-FFF2-40B4-BE49-F238E27FC236}">
                <a16:creationId xmlns:a16="http://schemas.microsoft.com/office/drawing/2014/main" id="{C208B0EE-9922-2149-8095-8A1D1434F661}"/>
              </a:ext>
            </a:extLst>
          </p:cNvPr>
          <p:cNvSpPr/>
          <p:nvPr/>
        </p:nvSpPr>
        <p:spPr>
          <a:xfrm>
            <a:off x="1539784" y="5366950"/>
            <a:ext cx="433746" cy="1363276"/>
          </a:xfrm>
          <a:prstGeom prst="cloudCallout">
            <a:avLst>
              <a:gd name="adj1" fmla="val 136974"/>
              <a:gd name="adj2" fmla="val 222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…00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0…</a:t>
            </a:r>
            <a:endParaRPr kumimoji="1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12827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blipFill>
                <a:blip r:embed="rId11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blipFill>
                <a:blip r:embed="rId12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>
                <a:blip r:embed="rId13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1552" y="5867785"/>
            <a:ext cx="266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2898" y="5867785"/>
            <a:ext cx="0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5252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9496599" y="5867782"/>
            <a:ext cx="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976565" y="1046654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8237913" y="1051136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568</Words>
  <Application>Microsoft Macintosh PowerPoint</Application>
  <PresentationFormat>와이드스크린</PresentationFormat>
  <Paragraphs>429</Paragraphs>
  <Slides>51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6" baseType="lpstr">
      <vt:lpstr>맑은 고딕</vt:lpstr>
      <vt:lpstr>Arial</vt:lpstr>
      <vt:lpstr>Cambria Math</vt:lpstr>
      <vt:lpstr>Times New Roman</vt:lpstr>
      <vt:lpstr>Office 테마</vt:lpstr>
      <vt:lpstr>Illustration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97</cp:revision>
  <dcterms:created xsi:type="dcterms:W3CDTF">2017-12-25T21:25:09Z</dcterms:created>
  <dcterms:modified xsi:type="dcterms:W3CDTF">2018-07-07T03:35:01Z</dcterms:modified>
</cp:coreProperties>
</file>